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2021-03-21</a:t>
            </a:r>
            <a:r>
              <a:rPr/>
              <a:t> </a:t>
            </a:r>
            <a:r>
              <a:rPr/>
              <a:t>06:29:03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2021-03-21</a:t>
            </a:r>
            <a:r>
              <a:rPr/>
              <a:t> </a:t>
            </a:r>
            <a:r>
              <a:rPr/>
              <a:t>06:29:03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1776.264 2021-03-21 06:00:01
## 1     BTCUSD    BTC    57136.650 2021-03-21 06:00:00
## 2     ETHUSD    ETH     1768.976 2021-03-21 05:00:01
## 3     BTCUSD    BTC    56912.150 2021-03-21 05:00:00
## 4     BTCUSD    BTC    57768.750 2021-03-21 04:00:01
## ...      ...    ...          ...                 ...
## 9821  BTCUSD    BTC    11972.900 2020-08-10 06:03:50
## 9822  BTCUSD    BTC    11985.890 2020-08-10 05:03:48
## 9823  BTCUSD    BTC    11997.470 2020-08-10 04:32:55
## 9824  BTCUSD    BTC    10686.880                 NaT
## 9825  ETHUSD    ETH      357.844                 NaT
## 
## [9826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1776.264  lower 50th percentile of prices
## 1       BTC    57136.650  upper 50th percentile of prices
## 2       ETH     1768.976  lower 50th percentile of prices
## 3       BTC    56912.150  upper 50th percentile of prices
## 4       BTC    57768.750  upper 50th percentile of prices
## ...     ...          ...                              ...
## 9821    BTC    11972.900  upper 50th percentile of prices
## 9822    BTC    11985.890  upper 50th percentile of prices
## 9823    BTC    11997.470  upper 50th percentile of prices
## 9824    BTC    10686.880  upper 50th percentile of prices
## 9825    ETH      357.844  lower 50th percentile of prices
## 
## [9826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2021-03-21T06:29:06Z</dcterms:created>
  <dcterms:modified xsi:type="dcterms:W3CDTF">2021-03-21T06:29:06Z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2021-03-21 06:29:03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2021-03-21 06:29:03</vt:lpwstr>
  </property>
</Properties>
</file>