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-markdown-gallery.org" TargetMode="External" /><Relationship Id="rId3" Type="http://schemas.openxmlformats.org/officeDocument/2006/relationships/hyperlink" Target="https://r-markdown-gallery.org" TargetMode="External" /><Relationship Id="rId4" Type="http://schemas.openxmlformats.org/officeDocument/2006/relationships/hyperlink" Target="https://r-markdown-gallery.org" TargetMode="External" /><Relationship Id="rId5" Type="http://schemas.openxmlformats.org/officeDocument/2006/relationships/hyperlink" Target="https://r-markdown-gallery.org" TargetMode="External" /><Relationship Id="rId6" Type="http://schemas.openxmlformats.org/officeDocument/2006/relationships/hyperlink" Target="https://r-markdown-gallery.org" TargetMode="Externa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s://r-markdown-gallery.org" TargetMode="Externa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>
                <a:latin typeface="Courier"/>
              </a:rPr>
              <a:t>eth_data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datatable</a:t>
            </a:r>
            <a:r>
              <a:rPr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werpoint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import pandas as pd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>
                <a:latin typeface="Courier"/>
              </a:rPr>
              <a:t>df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r.cryptodata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>
                <a:latin typeface="Courier"/>
              </a:rPr>
              <a:t>df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   pair symbol  ask_1_price       date_time_utc
## 0     BTCUSD    BTC    18371.130 2020-12-12 15:00:01
## 1     ETHUSD    ETH      553.770 2020-12-12 15:00:01
## 2     ETHUSD    ETH      555.539 2020-12-12 14:00:01
## 3     BTCUSD    BTC    18400.890 2020-12-12 14:00:00
## 4     ETHUSD    ETH      557.140 2020-12-12 13:00:01
## ...      ...    ...          ...                 ...
## 5091  BTCUSD    BTC    11972.900 2020-08-10 06:03:50
## 5092  BTCUSD    BTC    11985.890 2020-08-10 05:03:48
## 5093  BTCUSD    BTC    11997.470 2020-08-10 04:32:55
## 5094  BTCUSD    BTC    10686.880                 NaT
## 5095  ETHUSD    ETH      357.844                 NaT
## 
## [5096 rows x 4 columns]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Press on </a:t>
            </a:r>
            <a:r>
              <a:rPr>
                <a:latin typeface="Courier"/>
              </a:rPr>
              <a:t>w</a:t>
            </a:r>
            <a:r>
              <a:rPr/>
              <a:t> on your keyboard to make the presentation wider. Press </a:t>
            </a:r>
            <a:r>
              <a:rPr>
                <a:latin typeface="Courier"/>
              </a:rPr>
              <a:t>f</a:t>
            </a:r>
            <a:r>
              <a:rPr/>
              <a:t> to fullscreen.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numpy as np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Create a new field based on the ask_1_price value:</a:t>
            </a:r>
            <a:br/>
            <a:r>
              <a:rPr>
                <a:latin typeface="Courier"/>
              </a:rPr>
              <a:t>df[</a:t>
            </a:r>
            <a:r>
              <a:rPr>
                <a:solidFill>
                  <a:srgbClr val="4070A0"/>
                </a:solidFill>
                <a:latin typeface="Courier"/>
              </a:rPr>
              <a:t>'price_percentile'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np.where(df[</a:t>
            </a:r>
            <a:r>
              <a:rPr>
                <a:solidFill>
                  <a:srgbClr val="4070A0"/>
                </a:solidFill>
                <a:latin typeface="Courier"/>
              </a:rPr>
              <a:t>'ask_1_price'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                                np.percentile(df[</a:t>
            </a:r>
            <a:r>
              <a:rPr>
                <a:solidFill>
                  <a:srgbClr val="4070A0"/>
                </a:solidFill>
                <a:latin typeface="Courier"/>
              </a:rPr>
              <a:t>'ask_1_price'</a:t>
            </a:r>
            <a:r>
              <a:rPr>
                <a:latin typeface="Courier"/>
              </a:rPr>
              <a:t>], </a:t>
            </a:r>
            <a:r>
              <a:rPr>
                <a:solidFill>
                  <a:srgbClr val="40A070"/>
                </a:solidFill>
                <a:latin typeface="Courier"/>
              </a:rPr>
              <a:t>50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                        </a:t>
            </a:r>
            <a:r>
              <a:rPr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                        </a:t>
            </a:r>
            <a:r>
              <a:rPr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>
                <a:latin typeface="Courier"/>
              </a:rPr>
              <a:t>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>
                <a:latin typeface="Courier"/>
              </a:rPr>
              <a:t>df[[</a:t>
            </a:r>
            <a:r>
              <a:rPr>
                <a:solidFill>
                  <a:srgbClr val="4070A0"/>
                </a:solidFill>
                <a:latin typeface="Courier"/>
              </a:rPr>
              <a:t>'symbol'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'ask_1_price'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'price_percentile'</a:t>
            </a:r>
            <a:r>
              <a:rPr>
                <a:latin typeface="Courier"/>
              </a:rPr>
              <a:t>]]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symbol  ask_1_price                 price_percentile
## 0       BTC    18371.130  upper 50th percentile of prices
## 1       ETH      553.770  lower 50th percentile of prices
## 2       ETH      555.539  lower 50th percentile of prices
## 3       BTC    18400.890  upper 50th percentile of prices
## 4       ETH      557.140  lower 50th percentile of prices
## ...     ...          ...                              ...
## 5091    BTC    11972.900  upper 50th percentile of prices
## 5092    BTC    11985.890  upper 50th percentile of prices
## 5093    BTC    11997.470  upper 50th percentile of prices
## 5094    BTC    10686.880  upper 50th percentile of prices
## 5095    ETH      357.844  lower 50th percentile of prices
## 
## [5096 rows x 3 columns]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hlinkClick r:id="rId2"/>
              </a:rPr>
              <a:t>Back</a:t>
            </a:r>
            <a:r>
              <a:rPr>
                <a:hlinkClick r:id="rId3"/>
              </a:rPr>
              <a:t> </a:t>
            </a:r>
            <a:r>
              <a:rPr>
                <a:hlinkClick r:id="rId4"/>
              </a:rPr>
              <a:t>to</a:t>
            </a:r>
            <a:r>
              <a:rPr>
                <a:hlinkClick r:id="rId5"/>
              </a:rPr>
              <a:t> </a:t>
            </a:r>
            <a:r>
              <a:rPr>
                <a:hlinkClick r:id="rId6"/>
              </a:rPr>
              <a:t>Gallery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knitr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include_url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"https://r-markdown-gallery.org"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werpoint_files/figure-pptx/unnamed-chunk-5-1.png" id="0" name="Picture 1">
            <a:hlinkClick r:id="rId3"/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Presentation</dc:title>
  <dc:creator/>
  <cp:keywords/>
  <dcterms:created xsi:type="dcterms:W3CDTF">2020-12-12T15:32:46Z</dcterms:created>
  <dcterms:modified xsi:type="dcterms:W3CDTF">2020-12-12T15:32:46Z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output">
    <vt:lpwstr>powerpoint_presentation</vt:lpwstr>
  </property>
</Properties>
</file>