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2021-04-20</a:t>
            </a:r>
            <a:r>
              <a:rPr/>
              <a:t> </a:t>
            </a:r>
            <a:r>
              <a:rPr/>
              <a:t>06:15:46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2021-04-20</a:t>
            </a:r>
            <a:r>
              <a:rPr/>
              <a:t> </a:t>
            </a:r>
            <a:r>
              <a:rPr/>
              <a:t>06:15:46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import pandas as pd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the Python object from R</a:t>
            </a:r>
            <a:br/>
            <a:r>
              <a:rPr sz="1800">
                <a:latin typeface="Courier"/>
              </a:rPr>
              <a:t>df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r.cryptodata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the new Python dataframe</a:t>
            </a:r>
            <a:br/>
            <a:r>
              <a:rPr sz="1800">
                <a:latin typeface="Courier"/>
              </a:rPr>
              <a:t>df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   pair symbol  ask_1_price       date_time_utc
## 0      ETHUSD    ETH     2119.397 2021-04-20 06:00:01
## 1      BTCUSD    BTC    54940.000 2021-04-20 06:00:00
## 2      ETHUSD    ETH     2139.733 2021-04-20 05:00:01
## 3      BTCUSD    BTC    55253.290 2021-04-20 05:00:00
## 4      ETHUSD    ETH     2103.784 2021-04-20 04:00:01
## ...       ...    ...          ...                 ...
## 11261  BTCUSD    BTC    11972.900 2020-08-10 06:03:50
## 11262  BTCUSD    BTC    11985.890 2020-08-10 05:03:48
## 11263  BTCUSD    BTC    11997.470 2020-08-10 04:32:55
## 11264  BTCUSD    BTC    10686.880                 NaT
## 11265  ETHUSD    ETH      357.844                 NaT
## 
## [11266 rows x 4 columns]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Python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code below creates a new column </a:t>
            </a:r>
            <a:r>
              <a:rPr sz="1800">
                <a:latin typeface="Courier"/>
              </a:rPr>
              <a:t>price_percentile</a:t>
            </a:r>
            <a:r>
              <a:rPr/>
              <a:t> that specifies if the price for the row was in the upper or lower 50th percentile of prices (BTC should be upper and ETH lower):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import numpy as np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Create a new column based on the ask_1_price value:</a:t>
            </a:r>
            <a:br/>
            <a:r>
              <a:rPr sz="1800">
                <a:latin typeface="Courier"/>
              </a:rPr>
              <a:t>df[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=</a:t>
            </a:r>
            <a:r>
              <a:rPr sz="1800">
                <a:latin typeface="Courier"/>
              </a:rPr>
              <a:t> np.where(df[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 </a:t>
            </a:r>
            <a:r>
              <a:rPr sz="1800">
                <a:solidFill>
                  <a:srgbClr val="666666"/>
                </a:solidFill>
                <a:latin typeface="Courier"/>
              </a:rPr>
              <a:t>&gt;</a:t>
            </a:r>
            <a:r>
              <a:rPr sz="1800">
                <a:latin typeface="Courier"/>
              </a:rPr>
              <a:t> </a:t>
            </a:r>
            <a:br/>
            <a:r>
              <a:rPr sz="1800">
                <a:latin typeface="Courier"/>
              </a:rPr>
              <a:t>                                  np.percentile(df[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], </a:t>
            </a:r>
            <a:r>
              <a:rPr sz="1800">
                <a:solidFill>
                  <a:srgbClr val="40A070"/>
                </a:solidFill>
                <a:latin typeface="Courier"/>
              </a:rPr>
              <a:t>50</a:t>
            </a:r>
            <a:r>
              <a:rPr sz="1800">
                <a:latin typeface="Courier"/>
              </a:rPr>
              <a:t>),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'upper 50th percentile of prices'</a:t>
            </a:r>
            <a:r>
              <a:rPr sz="1800">
                <a:latin typeface="Courier"/>
              </a:rPr>
              <a:t>, </a:t>
            </a:r>
            <a:br/>
            <a:r>
              <a:rPr sz="1800">
                <a:latin typeface="Courier"/>
              </a:rPr>
              <a:t>                            </a:t>
            </a:r>
            <a:r>
              <a:rPr sz="1800">
                <a:solidFill>
                  <a:srgbClr val="4070A0"/>
                </a:solidFill>
                <a:latin typeface="Courier"/>
              </a:rPr>
              <a:t>'lower 50th percentile of prices'</a:t>
            </a:r>
            <a:r>
              <a:rPr sz="1800">
                <a:latin typeface="Courier"/>
              </a:rPr>
              <a:t>)</a:t>
            </a:r>
            <a:br/>
            <a:r>
              <a:rPr sz="1800" i="1">
                <a:solidFill>
                  <a:srgbClr val="60A0B0"/>
                </a:solidFill>
                <a:latin typeface="Courier"/>
              </a:rPr>
              <a:t># Show modified dataframe:</a:t>
            </a:r>
            <a:br/>
            <a:r>
              <a:rPr sz="1800">
                <a:latin typeface="Courier"/>
              </a:rPr>
              <a:t>df[[</a:t>
            </a:r>
            <a:r>
              <a:rPr sz="1800">
                <a:solidFill>
                  <a:srgbClr val="4070A0"/>
                </a:solidFill>
                <a:latin typeface="Courier"/>
              </a:rPr>
              <a:t>'symbol'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'ask_1_price'</a:t>
            </a:r>
            <a:r>
              <a:rPr sz="1800">
                <a:latin typeface="Courier"/>
              </a:rPr>
              <a:t>, </a:t>
            </a:r>
            <a:r>
              <a:rPr sz="1800">
                <a:solidFill>
                  <a:srgbClr val="4070A0"/>
                </a:solidFill>
                <a:latin typeface="Courier"/>
              </a:rPr>
              <a:t>'price_percentile'</a:t>
            </a:r>
            <a:r>
              <a:rPr sz="1800">
                <a:latin typeface="Courier"/>
              </a:rPr>
              <a:t>]]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##       symbol  ask_1_price                 price_percentile
## 0        ETH     2119.397  lower 50th percentile of prices
## 1        BTC    54940.000  upper 50th percentile of prices
## 2        ETH     2139.733  lower 50th percentile of prices
## 3        BTC    55253.290  upper 50th percentile of prices
## 4        ETH     2103.784  lower 50th percentile of prices
## ...      ...          ...                              ...
## 11261    BTC    11972.900  upper 50th percentile of prices
## 11262    BTC    11985.890  upper 50th percentile of prices
## 11263    BTC    11997.470  upper 50th percentile of prices
## 11264    BTC    10686.880  upper 50th percentile of prices
## 11265    ETH      357.844  lower 50th percentile of prices
## 
## [11266 rows x 3 columns]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2021-04-20T06:15:48Z</dcterms:created>
  <dcterms:modified xsi:type="dcterms:W3CDTF">2021-04-20T06:15:48Z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2021-04-20 06:15:46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2021-04-20 06:15:46</vt:lpwstr>
  </property>
</Properties>
</file>