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2021-07-06</a:t>
            </a:r>
            <a:r>
              <a:rPr/>
              <a:t> </a:t>
            </a:r>
            <a:r>
              <a:rPr/>
              <a:t>06:11:52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2021-07-06</a:t>
            </a:r>
            <a:r>
              <a:rPr/>
              <a:t> </a:t>
            </a:r>
            <a:r>
              <a:rPr/>
              <a:t>06:11:52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2320.066 2021-07-06 06:00:01
## 1      BTCUSD    BTC    34790.080 2021-07-06 06:00:00
## 2      ETHUSD    ETH     2318.770 2021-07-06 05:00:01
## 3      BTCUSD    BTC    34661.420 2021-07-06 05:00:00
## 4      BTCUSD    BTC    33907.900 2021-07-06 04:00:01
## ...       ...    ...          ...                 ...
## 14951  BTCUSD    BTC    11972.900 2020-08-10 06:03:50
## 14952  BTCUSD    BTC    11985.890 2020-08-10 05:03:48
## 14953  BTCUSD    BTC    11997.470 2020-08-10 04:32:55
## 14954  BTCUSD    BTC    10686.880                 NaT
## 14955  ETHUSD    ETH      357.844                 NaT
## 
## [14956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2320.066  lower 50th percentile of prices
## 1        BTC    34790.080  upper 50th percentile of prices
## 2        ETH     2318.770  lower 50th percentile of prices
## 3        BTC    34661.420  upper 50th percentile of prices
## 4        BTC    33907.900  upper 50th percentile of prices
## ...      ...          ...                              ...
## 14951    BTC    11972.900  upper 50th percentile of prices
## 14952    BTC    11985.890  upper 50th percentile of prices
## 14953    BTC    11997.470  upper 50th percentile of prices
## 14954    BTC    10686.880  upper 50th percentile of prices
## 14955    ETH      357.844  lower 50th percentile of prices
## 
## [14956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2021-07-06T06:11:54Z</dcterms:created>
  <dcterms:modified xsi:type="dcterms:W3CDTF">2021-07-06T06:11:54Z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2021-07-06 06:11:52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2021-07-06 06:11:52</vt:lpwstr>
  </property>
</Properties>
</file>