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9" Type="http://schemas.openxmlformats.org/officeDocument/2006/relationships/viewProps" Target="viewProps.xml" /><Relationship Id="rId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1" Type="http://schemas.openxmlformats.org/officeDocument/2006/relationships/tableStyles" Target="tableStyles.xml" /><Relationship Id="rId1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-markdown-gallery.org" TargetMode="External" /><Relationship Id="rId3" Type="http://schemas.openxmlformats.org/officeDocument/2006/relationships/hyperlink" Target="https://r-markdown-gallery.org" TargetMode="External" /><Relationship Id="rId4" Type="http://schemas.openxmlformats.org/officeDocument/2006/relationships/hyperlink" Target="https://r-markdown-gallery.org" TargetMode="External" /><Relationship Id="rId5" Type="http://schemas.openxmlformats.org/officeDocument/2006/relationships/hyperlink" Target="https://r-markdown-gallery.org" TargetMode="External" /><Relationship Id="rId6" Type="http://schemas.openxmlformats.org/officeDocument/2006/relationships/hyperlink" Target="https://r-markdown-gallery.org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import pandas as pd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Create the Python object from R</a:t>
            </a:r>
            <a:br/>
            <a:r>
              <a:rPr sz="1800">
                <a:latin typeface="Courier"/>
              </a:rPr>
              <a:t>df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r.cryptodata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Show the new Python dataframe</a:t>
            </a:r>
            <a:br/>
            <a:r>
              <a:rPr sz="1800">
                <a:latin typeface="Courier"/>
              </a:rPr>
              <a:t>df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   pair symbol  ask_1_price       date_time_utc
## 0     ETHUSD    ETH      565.682 2020-12-13 01:00:01
## 1     BTCUSD    BTC    18748.340 2020-12-13 01:00:00
## 2     ETHUSD    ETH      567.839 2020-12-13 00:00:01
## 3     BTCUSD    BTC    18807.890 2020-12-13 00:00:00
## 4     ETHUSD    ETH      570.892 2020-12-12 23:00:01
## ...      ...    ...          ...                 ...
## 5111  BTCUSD    BTC    11972.900 2020-08-10 06:03:50
## 5112  BTCUSD    BTC    11985.890 2020-08-10 05:03:48
## 5113  BTCUSD    BTC    11997.470 2020-08-10 04:32:55
## 5114  BTCUSD    BTC    10686.880                 NaT
## 5115  ETHUSD    ETH      357.844                 NaT
## 
## [5116 rows x 4 columns]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 code below creates a new column </a:t>
            </a:r>
            <a:r>
              <a:rPr sz="1800">
                <a:latin typeface="Courier"/>
              </a:rPr>
              <a:t>price_percentile</a:t>
            </a:r>
            <a:r>
              <a:rPr/>
              <a:t> that specifies if the price for the row was in the upper or lower 50th percentile of prices (BTC should be upper and ETH lower):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import numpy as np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Create a new column based on the ask_1_price value:</a:t>
            </a:r>
            <a:br/>
            <a:r>
              <a:rPr sz="1800">
                <a:latin typeface="Courier"/>
              </a:rPr>
              <a:t>df[</a:t>
            </a:r>
            <a:r>
              <a:rPr sz="1800">
                <a:solidFill>
                  <a:srgbClr val="4070A0"/>
                </a:solidFill>
                <a:latin typeface="Courier"/>
              </a:rPr>
              <a:t>'price_percentile'</a:t>
            </a:r>
            <a:r>
              <a:rPr sz="1800">
                <a:latin typeface="Courier"/>
              </a:rPr>
              <a:t>]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np.where(df[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] </a:t>
            </a:r>
            <a:r>
              <a:rPr sz="1800">
                <a:solidFill>
                  <a:srgbClr val="666666"/>
                </a:solidFill>
                <a:latin typeface="Courier"/>
              </a:rPr>
              <a:t>&gt;</a:t>
            </a:r>
            <a:r>
              <a:rPr sz="1800">
                <a:latin typeface="Courier"/>
              </a:rPr>
              <a:t> </a:t>
            </a:r>
            <a:br/>
            <a:r>
              <a:rPr sz="1800">
                <a:latin typeface="Courier"/>
              </a:rPr>
              <a:t>                                  np.percentile(df[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], </a:t>
            </a:r>
            <a:r>
              <a:rPr sz="1800">
                <a:solidFill>
                  <a:srgbClr val="40A070"/>
                </a:solidFill>
                <a:latin typeface="Courier"/>
              </a:rPr>
              <a:t>50</a:t>
            </a:r>
            <a:r>
              <a:rPr sz="1800">
                <a:latin typeface="Courier"/>
              </a:rPr>
              <a:t>),</a:t>
            </a:r>
            <a:br/>
            <a:r>
              <a:rPr sz="1800">
                <a:latin typeface="Courier"/>
              </a:rPr>
              <a:t>                            </a:t>
            </a:r>
            <a:r>
              <a:rPr sz="1800">
                <a:solidFill>
                  <a:srgbClr val="4070A0"/>
                </a:solidFill>
                <a:latin typeface="Courier"/>
              </a:rPr>
              <a:t>'upper 50th percentile of prices'</a:t>
            </a:r>
            <a:r>
              <a:rPr sz="1800">
                <a:latin typeface="Courier"/>
              </a:rPr>
              <a:t>, </a:t>
            </a:r>
            <a:br/>
            <a:r>
              <a:rPr sz="1800">
                <a:latin typeface="Courier"/>
              </a:rPr>
              <a:t>                            </a:t>
            </a:r>
            <a:r>
              <a:rPr sz="1800">
                <a:solidFill>
                  <a:srgbClr val="4070A0"/>
                </a:solidFill>
                <a:latin typeface="Courier"/>
              </a:rPr>
              <a:t>'lower 50th percentile of prices'</a:t>
            </a:r>
            <a:r>
              <a:rPr sz="1800">
                <a:latin typeface="Courier"/>
              </a:rPr>
              <a:t>)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Show modified dataframe:</a:t>
            </a:r>
            <a:br/>
            <a:r>
              <a:rPr sz="1800">
                <a:latin typeface="Courier"/>
              </a:rPr>
              <a:t>df[[</a:t>
            </a:r>
            <a:r>
              <a:rPr sz="1800">
                <a:solidFill>
                  <a:srgbClr val="4070A0"/>
                </a:solidFill>
                <a:latin typeface="Courier"/>
              </a:rPr>
              <a:t>'symbol'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'price_percentile'</a:t>
            </a:r>
            <a:r>
              <a:rPr sz="1800">
                <a:latin typeface="Courier"/>
              </a:rPr>
              <a:t>]]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symbol  ask_1_price                 price_percentile
## 0       ETH      565.682  lower 50th percentile of prices
## 1       BTC    18748.340  upper 50th percentile of prices
## 2       ETH      567.839  lower 50th percentile of prices
## 3       BTC    18807.890  upper 50th percentile of prices
## 4       ETH      570.892  lower 50th percentile of prices
## ...     ...          ...                              ...
## 5111    BTC    11972.900  upper 50th percentile of prices
## 5112    BTC    11985.890  upper 50th percentile of prices
## 5113    BTC    11997.470  upper 50th percentile of prices
## 5114    BTC    10686.880  upper 50th percentile of prices
## 5115    ETH      357.844  lower 50th percentile of prices
## 
## [5116 rows x 3 columns]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>
                <a:hlinkClick r:id="rId2"/>
              </a:rPr>
              <a:t>Back</a:t>
            </a:r>
            <a:r>
              <a:rPr>
                <a:hlinkClick r:id="rId3"/>
              </a:rPr>
              <a:t> </a:t>
            </a:r>
            <a:r>
              <a:rPr>
                <a:hlinkClick r:id="rId4"/>
              </a:rPr>
              <a:t>to</a:t>
            </a:r>
            <a:r>
              <a:rPr>
                <a:hlinkClick r:id="rId5"/>
              </a:rPr>
              <a:t> </a:t>
            </a:r>
            <a:r>
              <a:rPr>
                <a:hlinkClick r:id="rId6"/>
              </a:rPr>
              <a:t>Gallery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include_url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"https://r-markdown-gallery.org"</a:t>
            </a:r>
            <a:r>
              <a:rPr sz="1800">
                <a:latin typeface="Courier"/>
              </a:rPr>
              <a:t>)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2020-12-13T01:35:40Z</dcterms:created>
  <dcterms:modified xsi:type="dcterms:W3CDTF">2020-12-13T01:35:40Z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output">
    <vt:lpwstr>powerpoint_presentation</vt:lpwstr>
  </property>
</Properties>
</file>