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2021-02-15</a:t>
            </a:r>
            <a:r>
              <a:rPr/>
              <a:t> </a:t>
            </a:r>
            <a:r>
              <a:rPr/>
              <a:t>06:27:47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2021-02-15</a:t>
            </a:r>
            <a:r>
              <a:rPr/>
              <a:t> </a:t>
            </a:r>
            <a:r>
              <a:rPr/>
              <a:t>06:27:47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1720.224 2021-02-15 06:00:01
## 1     BTCUSD    BTC    46716.200 2021-02-15 06:00:00
## 2     ETHUSD    ETH     1723.038 2021-02-15 05:00:01
## 3     BTCUSD    BTC    46862.720 2021-02-15 05:00:00
## 4     ETHUSD    ETH     1723.480 2021-02-15 04:00:01
## ...      ...    ...          ...                 ...
## 8193  BTCUSD    BTC    11972.900 2020-08-10 06:03:50
## 8194  BTCUSD    BTC    11985.890 2020-08-10 05:03:48
## 8195  BTCUSD    BTC    11997.470 2020-08-10 04:32:55
## 8196  BTCUSD    BTC    10686.880                 NaT
## 8197  ETHUSD    ETH      357.844                 NaT
## 
## [8198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1720.224  lower 50th percentile of prices
## 1       BTC    46716.200  upper 50th percentile of prices
## 2       ETH     1723.038  lower 50th percentile of prices
## 3       BTC    46862.720  upper 50th percentile of prices
## 4       ETH     1723.480  lower 50th percentile of prices
## ...     ...          ...                              ...
## 8193    BTC    11972.900  upper 50th percentile of prices
## 8194    BTC    11985.890  upper 50th percentile of prices
## 8195    BTC    11997.470  upper 50th percentile of prices
## 8196    BTC    10686.880  upper 50th percentile of prices
## 8197    ETH      357.844  lower 50th percentile of prices
## 
## [8198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2021-02-15T06:27:49Z</dcterms:created>
  <dcterms:modified xsi:type="dcterms:W3CDTF">2021-02-15T06:27:49Z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2021-02-15 06:27:47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2021-02-15 06:27:47</vt:lpwstr>
  </property>
</Properties>
</file>