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2021-05-05</a:t>
            </a:r>
            <a:r>
              <a:rPr/>
              <a:t> </a:t>
            </a:r>
            <a:r>
              <a:rPr/>
              <a:t>06:31:19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2021-05-05</a:t>
            </a:r>
            <a:r>
              <a:rPr/>
              <a:t> </a:t>
            </a:r>
            <a:r>
              <a:rPr/>
              <a:t>06:31:19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3283.864 2021-05-05 06:00:01
## 1      BTCUSD    BTC    54741.080 2021-05-05 06:00:00
## 2      BTCUSD    BTC    54590.000 2021-05-05 05:00:01
## 3      ETHUSD    ETH     3263.297 2021-05-05 05:00:01
## 4      ETHUSD    ETH     3298.676 2021-05-05 04:00:01
## ...       ...    ...          ...                 ...
## 11979  BTCUSD    BTC    11972.900 2020-08-10 06:03:50
## 11980  BTCUSD    BTC    11985.890 2020-08-10 05:03:48
## 11981  BTCUSD    BTC    11997.470 2020-08-10 04:32:55
## 11982  BTCUSD    BTC    10686.880                 NaT
## 11983  ETHUSD    ETH      357.844                 NaT
## 
## [11984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3283.864  lower 50th percentile of prices
## 1        BTC    54741.080  upper 50th percentile of prices
## 2        BTC    54590.000  upper 50th percentile of prices
## 3        ETH     3263.297  lower 50th percentile of prices
## 4        ETH     3298.676  lower 50th percentile of prices
## ...      ...          ...                              ...
## 11979    BTC    11972.900  upper 50th percentile of prices
## 11980    BTC    11985.890  upper 50th percentile of prices
## 11981    BTC    11997.470  upper 50th percentile of prices
## 11982    BTC    10686.880  upper 50th percentile of prices
## 11983    ETH      357.844  lower 50th percentile of prices
## 
## [11984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2021-05-05T06:31:21Z</dcterms:created>
  <dcterms:modified xsi:type="dcterms:W3CDTF">2021-05-05T06:31:21Z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2021-05-05 06:31:19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2021-05-05 06:31:19</vt:lpwstr>
  </property>
</Properties>
</file>