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2021-06-16</a:t>
            </a:r>
            <a:r>
              <a:rPr/>
              <a:t> </a:t>
            </a:r>
            <a:r>
              <a:rPr/>
              <a:t>06:13:06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2021-06-16</a:t>
            </a:r>
            <a:r>
              <a:rPr/>
              <a:t> </a:t>
            </a:r>
            <a:r>
              <a:rPr/>
              <a:t>06:13:06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2528.339 2021-06-16 06:00:01
## 1      BTCUSD    BTC    40252.760 2021-06-16 06:00:00
## 2      ETHUSD    ETH     2532.072 2021-06-16 05:00:01
## 3      BTCUSD    BTC    40266.560 2021-06-16 05:00:00
## 4      ETHUSD    ETH     2522.512 2021-06-16 04:00:01
## ...       ...    ...          ...                 ...
## 13991  BTCUSD    BTC    11972.900 2020-08-10 06:03:50
## 13992  BTCUSD    BTC    11985.890 2020-08-10 05:03:48
## 13993  BTCUSD    BTC    11997.470 2020-08-10 04:32:55
## 13994  BTCUSD    BTC    10686.880                 NaT
## 13995  ETHUSD    ETH      357.844                 NaT
## 
## [13996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2528.339  lower 50th percentile of prices
## 1        BTC    40252.760  upper 50th percentile of prices
## 2        ETH     2532.072  lower 50th percentile of prices
## 3        BTC    40266.560  upper 50th percentile of prices
## 4        ETH     2522.512  lower 50th percentile of prices
## ...      ...          ...                              ...
## 13991    BTC    11972.900  upper 50th percentile of prices
## 13992    BTC    11985.890  upper 50th percentile of prices
## 13993    BTC    11997.470  upper 50th percentile of prices
## 13994    BTC    10686.880  upper 50th percentile of prices
## 13995    ETH      357.844  lower 50th percentile of prices
## 
## [13996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2021-06-16T06:13:08Z</dcterms:created>
  <dcterms:modified xsi:type="dcterms:W3CDTF">2021-06-16T06:13:08Z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2021-06-16 06:13:06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2021-06-16 06:13:06</vt:lpwstr>
  </property>
</Properties>
</file>