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2021-04-01</a:t>
            </a:r>
            <a:r>
              <a:rPr/>
              <a:t> </a:t>
            </a:r>
            <a:r>
              <a:rPr/>
              <a:t>06:15:20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2021-04-01</a:t>
            </a:r>
            <a:r>
              <a:rPr/>
              <a:t> </a:t>
            </a:r>
            <a:r>
              <a:rPr/>
              <a:t>06:15:20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58765.650 2021-04-01 06:00:01
## 1      ETHUSD    ETH     1908.191 2021-04-01 06:00:01
## 2      BTCUSD    BTC    58877.340 2021-04-01 05:00:01
## 3      ETHUSD    ETH     1915.921 2021-04-01 05:00:01
## 4      BTCUSD    BTC    59096.860 2021-04-01 04:00:01
## ...       ...    ...          ...                 ...
## 10349  BTCUSD    BTC    11972.900 2020-08-10 06:03:50
## 10350  BTCUSD    BTC    11985.890 2020-08-10 05:03:48
## 10351  BTCUSD    BTC    11997.470 2020-08-10 04:32:55
## 10352  BTCUSD    BTC    10686.880                 NaT
## 10353  ETHUSD    ETH      357.844                 NaT
## 
## [10354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58765.650  upper 50th percentile of prices
## 1        ETH     1908.191  lower 50th percentile of prices
## 2        BTC    58877.340  upper 50th percentile of prices
## 3        ETH     1915.921  lower 50th percentile of prices
## 4        BTC    59096.860  upper 50th percentile of prices
## ...      ...          ...                              ...
## 10349    BTC    11972.900  upper 50th percentile of prices
## 10350    BTC    11985.890  upper 50th percentile of prices
## 10351    BTC    11997.470  upper 50th percentile of prices
## 10352    BTC    10686.880  upper 50th percentile of prices
## 10353    ETH      357.844  lower 50th percentile of prices
## 
## [10354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2021-04-01T06:15:22Z</dcterms:created>
  <dcterms:modified xsi:type="dcterms:W3CDTF">2021-04-01T06:15:22Z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2021-04-01 06:15:20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2021-04-01 06:15:20</vt:lpwstr>
  </property>
</Properties>
</file>