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2021-02-23</a:t>
            </a:r>
            <a:r>
              <a:rPr/>
              <a:t> </a:t>
            </a:r>
            <a:r>
              <a:rPr/>
              <a:t>06:31:35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2021-02-23</a:t>
            </a:r>
            <a:r>
              <a:rPr/>
              <a:t> </a:t>
            </a:r>
            <a:r>
              <a:rPr/>
              <a:t>06:31:35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1619.354 2021-02-23 06:00:01
## 1     BTCUSD    BTC    49993.180 2021-02-23 06:00:00
## 2     BTCUSD    BTC    50750.000 2021-02-23 05:00:01
## 3     ETHUSD    ETH     1628.290 2021-02-23 05:00:01
## 4     BTCUSD    BTC    51891.320 2021-02-23 04:00:01
## ...      ...    ...          ...                 ...
## 8577  BTCUSD    BTC    11972.900 2020-08-10 06:03:50
## 8578  BTCUSD    BTC    11985.890 2020-08-10 05:03:48
## 8579  BTCUSD    BTC    11997.470 2020-08-10 04:32:55
## 8580  BTCUSD    BTC    10686.880                 NaT
## 8581  ETHUSD    ETH      357.844                 NaT
## 
## [8582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1619.354  lower 50th percentile of prices
## 1       BTC    49993.180  upper 50th percentile of prices
## 2       BTC    50750.000  upper 50th percentile of prices
## 3       ETH     1628.290  lower 50th percentile of prices
## 4       BTC    51891.320  upper 50th percentile of prices
## ...     ...          ...                              ...
## 8577    BTC    11972.900  upper 50th percentile of prices
## 8578    BTC    11985.890  upper 50th percentile of prices
## 8579    BTC    11997.470  upper 50th percentile of prices
## 8580    BTC    10686.880  upper 50th percentile of prices
## 8581    ETH      357.844  lower 50th percentile of prices
## 
## [8582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2021-02-23T06:31:37Z</dcterms:created>
  <dcterms:modified xsi:type="dcterms:W3CDTF">2021-02-23T06:31:37Z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2021-02-23 06:31:35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2021-02-23 06:31:35</vt:lpwstr>
  </property>
</Properties>
</file>