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2024-05-04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2024-05-04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2024-05-04T06:08:28Z</dcterms:created>
  <dcterms:modified xsi:type="dcterms:W3CDTF">2024-05-04T06:08:28Z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2024-05-04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2024-05-04 06:08:21</vt:lpwstr>
  </property>
</Properties>
</file>