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2021-03-04</a:t>
            </a:r>
            <a:r>
              <a:rPr/>
              <a:t> </a:t>
            </a:r>
            <a:r>
              <a:rPr/>
              <a:t>06:32:24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2021-03-04</a:t>
            </a:r>
            <a:r>
              <a:rPr/>
              <a:t> </a:t>
            </a:r>
            <a:r>
              <a:rPr/>
              <a:t>06:32:24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BTCUSD    BTC    49660.000 2021-03-04 06:00:01
## 1     ETHUSD    ETH     1560.878 2021-03-04 06:00:01
## 2     BTCUSD    BTC    49043.890 2021-03-04 05:00:01
## 3     ETHUSD    ETH     1537.090 2021-03-04 05:00:01
## 4     ETHUSD    ETH     1554.051 2021-03-04 04:00:01
## ...      ...    ...          ...                 ...
## 9009  BTCUSD    BTC    11972.900 2020-08-10 06:03:50
## 9010  BTCUSD    BTC    11985.890 2020-08-10 05:03:48
## 9011  BTCUSD    BTC    11997.470 2020-08-10 04:32:55
## 9012  BTCUSD    BTC    10686.880                 NaT
## 9013  ETHUSD    ETH      357.844                 NaT
## 
## [9014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BTC    49660.000  upper 50th percentile of prices
## 1       ETH     1560.878  lower 50th percentile of prices
## 2       BTC    49043.890  upper 50th percentile of prices
## 3       ETH     1537.090  lower 50th percentile of prices
## 4       ETH     1554.051  lower 50th percentile of prices
## ...     ...          ...                              ...
## 9009    BTC    11972.900  upper 50th percentile of prices
## 9010    BTC    11985.890  upper 50th percentile of prices
## 9011    BTC    11997.470  upper 50th percentile of prices
## 9012    BTC    10686.880  upper 50th percentile of prices
## 9013    ETH      357.844  lower 50th percentile of prices
## 
## [9014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2021-03-04T06:32:27Z</dcterms:created>
  <dcterms:modified xsi:type="dcterms:W3CDTF">2021-03-04T06:32:27Z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2021-03-04 06:32:24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2021-03-04 06:32:24</vt:lpwstr>
  </property>
</Properties>
</file>