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2024-01-05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2024-01-05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2024-01-05T06:08:45Z</dcterms:created>
  <dcterms:modified xsi:type="dcterms:W3CDTF">2024-01-05T06:08:45Z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2024-01-05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2024-01-05 06:08:39</vt:lpwstr>
  </property>
</Properties>
</file>