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2021-07-16</a:t>
            </a:r>
            <a:r>
              <a:rPr/>
              <a:t> </a:t>
            </a:r>
            <a:r>
              <a:rPr/>
              <a:t>06:14:48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2021-07-16</a:t>
            </a:r>
            <a:r>
              <a:rPr/>
              <a:t> </a:t>
            </a:r>
            <a:r>
              <a:rPr/>
              <a:t>06:14:48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1928.872 2021-07-16 06:00:01
## 1      BTCUSD    BTC    31804.460 2021-07-16 06:00:00
## 2      ETHUSD    ETH     1947.025 2021-07-16 05:00:01
## 3      BTCUSD    BTC    31916.240 2021-07-16 05:00:00
## 4      ETHUSD    ETH     1949.451 2021-07-16 04:00:01
## ...       ...    ...          ...                 ...
## 15244  BTCUSD    BTC    11844.000 2020-08-17 04:03:55
## 15245  BTCUSD    BTC    11855.070 2020-08-17 03:03:54
## 15246  BTCUSD    BTC    11838.670 2020-08-17 02:04:02
## 15247  BTCUSD    BTC    11825.050 2020-08-17 01:03:53
## 15248  BTCUSD    BTC    11925.450 2020-08-17 00:03:56
## 
## [15249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1928.872  lower 50th percentile of prices
## 1        BTC    31804.460  upper 50th percentile of prices
## 2        ETH     1947.025  lower 50th percentile of prices
## 3        BTC    31916.240  upper 50th percentile of prices
## 4        ETH     1949.451  lower 50th percentile of prices
## ...      ...          ...                              ...
## 15244    BTC    11844.000  upper 50th percentile of prices
## 15245    BTC    11855.070  upper 50th percentile of prices
## 15246    BTC    11838.670  upper 50th percentile of prices
## 15247    BTC    11825.050  upper 50th percentile of prices
## 15248    BTC    11925.450  upper 50th percentile of prices
## 
## [15249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2021-07-16T06:14:54Z</dcterms:created>
  <dcterms:modified xsi:type="dcterms:W3CDTF">2021-07-16T06:14:54Z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2021-07-16 06:14:48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2021-07-16 06:14:48</vt:lpwstr>
  </property>
</Properties>
</file>