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2021-09-01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2021-09-01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2021-09-01T06:08:51Z</dcterms:created>
  <dcterms:modified xsi:type="dcterms:W3CDTF">2021-09-01T06:08:51Z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2021-09-01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2021-09-01 06:08:39</vt:lpwstr>
  </property>
</Properties>
</file>