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2021-03-29</a:t>
            </a:r>
            <a:r>
              <a:rPr/>
              <a:t> </a:t>
            </a:r>
            <a:r>
              <a:rPr/>
              <a:t>06:17:49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2021-03-29</a:t>
            </a:r>
            <a:r>
              <a:rPr/>
              <a:t> </a:t>
            </a:r>
            <a:r>
              <a:rPr/>
              <a:t>06:17:49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55040.290 2021-03-29 06:00:01
## 1      ETHUSD    ETH     1688.805 2021-03-29 06:00:01
## 2      ETHUSD    ETH     1696.581 2021-03-29 05:00:01
## 3      BTCUSD    BTC    55311.120 2021-03-29 05:00:00
## 4      BTCUSD    BTC    55360.000 2021-03-29 04:00:01
## ...       ...    ...          ...                 ...
## 10205  BTCUSD    BTC    11972.900 2020-08-10 06:03:50
## 10206  BTCUSD    BTC    11985.890 2020-08-10 05:03:48
## 10207  BTCUSD    BTC    11997.470 2020-08-10 04:32:55
## 10208  BTCUSD    BTC    10686.880                 NaT
## 10209  ETHUSD    ETH      357.844                 NaT
## 
## [10210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55040.290  upper 50th percentile of prices
## 1        ETH     1688.805  lower 50th percentile of prices
## 2        ETH     1696.581  lower 50th percentile of prices
## 3        BTC    55311.120  upper 50th percentile of prices
## 4        BTC    55360.000  upper 50th percentile of prices
## ...      ...          ...                              ...
## 10205    BTC    11972.900  upper 50th percentile of prices
## 10206    BTC    11985.890  upper 50th percentile of prices
## 10207    BTC    11997.470  upper 50th percentile of prices
## 10208    BTC    10686.880  upper 50th percentile of prices
## 10209    ETH      357.844  lower 50th percentile of prices
## 
## [10210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2021-03-29T06:17:52Z</dcterms:created>
  <dcterms:modified xsi:type="dcterms:W3CDTF">2021-03-29T06:17:52Z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2021-03-29 06:17:49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2021-03-29 06:17:49</vt:lpwstr>
  </property>
</Properties>
</file>