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2021-03-05</a:t>
            </a:r>
            <a:r>
              <a:rPr/>
              <a:t> </a:t>
            </a:r>
            <a:r>
              <a:rPr/>
              <a:t>06:30:54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2021-03-05</a:t>
            </a:r>
            <a:r>
              <a:rPr/>
              <a:t> </a:t>
            </a:r>
            <a:r>
              <a:rPr/>
              <a:t>06:30:54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47150.230 2021-03-05 06:00:01
## 1     ETHUSD    ETH     1472.467 2021-03-05 06:00:01
## 2     BTCUSD    BTC    46700.170 2021-03-05 05:00:01
## 3     ETHUSD    ETH     1465.696 2021-03-05 05:00:01
## 4     ETHUSD    ETH     1481.589 2021-03-05 04:00:01
## ...      ...    ...          ...                 ...
## 9057  BTCUSD    BTC    11972.900 2020-08-10 06:03:50
## 9058  BTCUSD    BTC    11985.890 2020-08-10 05:03:48
## 9059  BTCUSD    BTC    11997.470 2020-08-10 04:32:55
## 9060  BTCUSD    BTC    10686.880                 NaT
## 9061  ETHUSD    ETH      357.844                 NaT
## 
## [9062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47150.230  upper 50th percentile of prices
## 1       ETH     1472.467  lower 50th percentile of prices
## 2       BTC    46700.170  upper 50th percentile of prices
## 3       ETH     1465.696  lower 50th percentile of prices
## 4       ETH     1481.589  lower 50th percentile of prices
## ...     ...          ...                              ...
## 9057    BTC    11972.900  upper 50th percentile of prices
## 9058    BTC    11985.890  upper 50th percentile of prices
## 9059    BTC    11997.470  upper 50th percentile of prices
## 9060    BTC    10686.880  upper 50th percentile of prices
## 9061    ETH      357.844  lower 50th percentile of prices
## 
## [9062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2021-03-05T06:30:56Z</dcterms:created>
  <dcterms:modified xsi:type="dcterms:W3CDTF">2021-03-05T06:30:56Z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2021-03-05 06:30:54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2021-03-05 06:30:54</vt:lpwstr>
  </property>
</Properties>
</file>