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567.440 2020-12-12 21:00:01
## 1     BTCUSD    BTC    18771.900 2020-12-12 21:00:00
## 2     ETHUSD    ETH      568.762 2020-12-12 20:00:01
## 3     BTCUSD    BTC    18805.170 2020-12-12 20:00:00
## 4     ETHUSD    ETH      564.258 2020-12-12 19:00:01
## ...      ...    ...          ...                 ...
## 5103  BTCUSD    BTC    11972.900 2020-08-10 06:03:50
## 5104  BTCUSD    BTC    11985.890 2020-08-10 05:03:48
## 5105  BTCUSD    BTC    11997.470 2020-08-10 04:32:55
## 5106  BTCUSD    BTC    10686.880                 NaT
## 5107  ETHUSD    ETH      357.844                 NaT
## 
## [5108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567.440  lower 50th percentile of prices
## 1       BTC    18771.900  upper 50th percentile of prices
## 2       ETH      568.762  lower 50th percentile of prices
## 3       BTC    18805.170  upper 50th percentile of prices
## 4       ETH      564.258  lower 50th percentile of prices
## ...     ...          ...                              ...
## 5103    BTC    11972.900  upper 50th percentile of prices
## 5104    BTC    11985.890  upper 50th percentile of prices
## 5105    BTC    11997.470  upper 50th percentile of prices
## 5106    BTC    10686.880  upper 50th percentile of prices
## 5107    ETH      357.844  lower 50th percentile of prices
## 
## [5108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2020-12-12T22:02:07Z</dcterms:created>
  <dcterms:modified xsi:type="dcterms:W3CDTF">2020-12-12T22:02:07Z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