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2020-12-19</a:t>
            </a:r>
            <a:r>
              <a:rPr/>
              <a:t> </a:t>
            </a:r>
            <a:r>
              <a:rPr/>
              <a:t>06:28:27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2020-12-19</a:t>
            </a:r>
            <a:r>
              <a:rPr/>
              <a:t> </a:t>
            </a:r>
            <a:r>
              <a:rPr/>
              <a:t>06:28:27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652.539 2020-12-19 06:00:01
## 1     BTCUSD    BTC    22963.370 2020-12-19 06:00:00
## 2     ETHUSD    ETH      654.543 2020-12-19 05:00:01
## 3     BTCUSD    BTC    23048.690 2020-12-19 05:00:00
## 4     ETHUSD    ETH      654.966 2020-12-19 04:00:01
## ...      ...    ...          ...                 ...
## 5409  BTCUSD    BTC    11972.900 2020-08-10 06:03:50
## 5410  BTCUSD    BTC    11985.890 2020-08-10 05:03:48
## 5411  BTCUSD    BTC    11997.470 2020-08-10 04:32:55
## 5412  BTCUSD    BTC    10686.880                 NaT
## 5413  ETHUSD    ETH      357.844                 NaT
## 
## [5414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652.539  lower 50th percentile of prices
## 1       BTC    22963.370  upper 50th percentile of prices
## 2       ETH      654.543  lower 50th percentile of prices
## 3       BTC    23048.690  upper 50th percentile of prices
## 4       ETH      654.966  lower 50th percentile of prices
## ...     ...          ...                              ...
## 5409    BTC    11972.900  upper 50th percentile of prices
## 5410    BTC    11985.890  upper 50th percentile of prices
## 5411    BTC    11997.470  upper 50th percentile of prices
## 5412    BTC    10686.880  upper 50th percentile of prices
## 5413    ETH      357.844  lower 50th percentile of prices
## 
## [5414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2020-12-19T06:28:28Z</dcterms:created>
  <dcterms:modified xsi:type="dcterms:W3CDTF">2020-12-19T06:28:28Z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2020-12-19 06:28:27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2020-12-19 06:28:27</vt:lpwstr>
  </property>
</Properties>
</file>