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2021-05-04</a:t>
            </a:r>
            <a:r>
              <a:rPr/>
              <a:t> </a:t>
            </a:r>
            <a:r>
              <a:rPr/>
              <a:t>06:14:04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2021-05-04</a:t>
            </a:r>
            <a:r>
              <a:rPr/>
              <a:t> </a:t>
            </a:r>
            <a:r>
              <a:rPr/>
              <a:t>06:14:04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3379.904 2021-05-04 06:00:01
## 1      BTCUSD    BTC    55999.190 2021-05-04 06:00:00
## 2      BTCUSD    BTC    55820.730 2021-05-04 05:00:01
## 3      ETHUSD    ETH     3346.473 2021-05-04 05:00:01
## 4      ETHUSD    ETH     3233.127 2021-05-04 04:00:01
## ...       ...    ...          ...                 ...
## 11931  BTCUSD    BTC    11972.900 2020-08-10 06:03:50
## 11932  BTCUSD    BTC    11985.890 2020-08-10 05:03:48
## 11933  BTCUSD    BTC    11997.470 2020-08-10 04:32:55
## 11934  BTCUSD    BTC    10686.880                 NaT
## 11935  ETHUSD    ETH      357.844                 NaT
## 
## [11936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3379.904  lower 50th percentile of prices
## 1        BTC    55999.190  upper 50th percentile of prices
## 2        BTC    55820.730  upper 50th percentile of prices
## 3        ETH     3346.473  lower 50th percentile of prices
## 4        ETH     3233.127  lower 50th percentile of prices
## ...      ...          ...                              ...
## 11931    BTC    11972.900  upper 50th percentile of prices
## 11932    BTC    11985.890  upper 50th percentile of prices
## 11933    BTC    11997.470  upper 50th percentile of prices
## 11934    BTC    10686.880  upper 50th percentile of prices
## 11935    ETH      357.844  lower 50th percentile of prices
## 
## [11936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2021-05-04T06:14:06Z</dcterms:created>
  <dcterms:modified xsi:type="dcterms:W3CDTF">2021-05-04T06:14:06Z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2021-05-04 06:14:04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2021-05-04 06:14:04</vt:lpwstr>
  </property>
</Properties>
</file>