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2021-05-06</a:t>
            </a:r>
            <a:r>
              <a:rPr/>
              <a:t> </a:t>
            </a:r>
            <a:r>
              <a:rPr/>
              <a:t>06:31:34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2021-05-06</a:t>
            </a:r>
            <a:r>
              <a:rPr/>
              <a:t> </a:t>
            </a:r>
            <a:r>
              <a:rPr/>
              <a:t>06:31:34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3449.948 2021-05-06 06:00:01
## 1      BTCUSD    BTC    57176.080 2021-05-06 06:00:00
## 2      ETHUSD    ETH     3439.081 2021-05-06 05:00:01
## 3      BTCUSD    BTC    56950.000 2021-05-06 05:00:00
## 4      ETHUSD    ETH     3468.646 2021-05-06 04:00:01
## ...       ...    ...          ...                 ...
## 12027  BTCUSD    BTC    11972.900 2020-08-10 06:03:50
## 12028  BTCUSD    BTC    11985.890 2020-08-10 05:03:48
## 12029  BTCUSD    BTC    11997.470 2020-08-10 04:32:55
## 12030  BTCUSD    BTC    10686.880                 NaT
## 12031  ETHUSD    ETH      357.844                 NaT
## 
## [12032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3449.948  lower 50th percentile of prices
## 1        BTC    57176.080  upper 50th percentile of prices
## 2        ETH     3439.081  lower 50th percentile of prices
## 3        BTC    56950.000  upper 50th percentile of prices
## 4        ETH     3468.646  lower 50th percentile of prices
## ...      ...          ...                              ...
## 12027    BTC    11972.900  upper 50th percentile of prices
## 12028    BTC    11985.890  upper 50th percentile of prices
## 12029    BTC    11997.470  upper 50th percentile of prices
## 12030    BTC    10686.880  upper 50th percentile of prices
## 12031    ETH      357.844  lower 50th percentile of prices
## 
## [12032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2021-05-06T06:31:37Z</dcterms:created>
  <dcterms:modified xsi:type="dcterms:W3CDTF">2021-05-06T06:31:37Z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2021-05-06 06:31:34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2021-05-06 06:31:34</vt:lpwstr>
  </property>
</Properties>
</file>