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2021-06-07</a:t>
            </a:r>
            <a:r>
              <a:rPr/>
              <a:t> </a:t>
            </a:r>
            <a:r>
              <a:rPr/>
              <a:t>06:47:22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2021-06-07</a:t>
            </a:r>
            <a:r>
              <a:rPr/>
              <a:t> </a:t>
            </a:r>
            <a:r>
              <a:rPr/>
              <a:t>06:47:22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2786.230 2021-06-07 06:00:01
## 1      BTCUSD    BTC    36281.630 2021-06-07 06:00:00
## 2      ETHUSD    ETH     2771.085 2021-06-07 05:00:01
## 3      BTCUSD    BTC    36259.360 2021-06-07 05:00:00
## 4      BTCUSD    BTC    36387.280 2021-06-07 04:00:01
## ...       ...    ...          ...                 ...
## 13559  BTCUSD    BTC    11972.900 2020-08-10 06:03:50
## 13560  BTCUSD    BTC    11985.890 2020-08-10 05:03:48
## 13561  BTCUSD    BTC    11997.470 2020-08-10 04:32:55
## 13562  BTCUSD    BTC    10686.880                 NaT
## 13563  ETHUSD    ETH      357.844                 NaT
## 
## [13564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2786.230  lower 50th percentile of prices
## 1        BTC    36281.630  upper 50th percentile of prices
## 2        ETH     2771.085  lower 50th percentile of prices
## 3        BTC    36259.360  upper 50th percentile of prices
## 4        BTC    36387.280  upper 50th percentile of prices
## ...      ...          ...                              ...
## 13559    BTC    11972.900  upper 50th percentile of prices
## 13560    BTC    11985.890  upper 50th percentile of prices
## 13561    BTC    11997.470  upper 50th percentile of prices
## 13562    BTC    10686.880  upper 50th percentile of prices
## 13563    ETH      357.844  lower 50th percentile of prices
## 
## [13564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2021-06-07T06:47:25Z</dcterms:created>
  <dcterms:modified xsi:type="dcterms:W3CDTF">2021-06-07T06:47:25Z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2021-06-07 06:47:22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2021-06-07 06:47:22</vt:lpwstr>
  </property>
</Properties>
</file>