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2021-01-29</a:t>
            </a:r>
            <a:r>
              <a:rPr/>
              <a:t> </a:t>
            </a:r>
            <a:r>
              <a:rPr/>
              <a:t>06:34:46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2021-01-29</a:t>
            </a:r>
            <a:r>
              <a:rPr/>
              <a:t> </a:t>
            </a:r>
            <a:r>
              <a:rPr/>
              <a:t>06:34:46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1302.943 2021-01-29 06:00:01
## 1     BTCUSD    BTC    32980.890 2021-01-29 06:00:00
## 2     ETHUSD    ETH     1305.786 2021-01-29 05:00:01
## 3     BTCUSD    BTC    33072.730 2021-01-29 05:00:00
## 4     ETHUSD    ETH     1320.992 2021-01-29 04:00:01
## ...      ...    ...          ...                 ...
## 7377  BTCUSD    BTC    11972.900 2020-08-10 06:03:50
## 7378  BTCUSD    BTC    11985.890 2020-08-10 05:03:48
## 7379  BTCUSD    BTC    11997.470 2020-08-10 04:32:55
## 7380  BTCUSD    BTC    10686.880                 NaT
## 7381  ETHUSD    ETH      357.844                 NaT
## 
## [7382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1302.943  lower 50th percentile of prices
## 1       BTC    32980.890  upper 50th percentile of prices
## 2       ETH     1305.786  lower 50th percentile of prices
## 3       BTC    33072.730  upper 50th percentile of prices
## 4       ETH     1320.992  lower 50th percentile of prices
## ...     ...          ...                              ...
## 7377    BTC    11972.900  upper 50th percentile of prices
## 7378    BTC    11985.890  upper 50th percentile of prices
## 7379    BTC    11997.470  upper 50th percentile of prices
## 7380    BTC    10686.880  upper 50th percentile of prices
## 7381    ETH      357.844  lower 50th percentile of prices
## 
## [7382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2021-01-29T06:34:48Z</dcterms:created>
  <dcterms:modified xsi:type="dcterms:W3CDTF">2021-01-29T06:34:48Z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2021-01-29 06:34:46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2021-01-29 06:34:46</vt:lpwstr>
  </property>
</Properties>
</file>