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2021-03-31</a:t>
            </a:r>
            <a:r>
              <a:rPr/>
              <a:t> </a:t>
            </a:r>
            <a:r>
              <a:rPr/>
              <a:t>06:15:43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2021-03-31</a:t>
            </a:r>
            <a:r>
              <a:rPr/>
              <a:t> </a:t>
            </a:r>
            <a:r>
              <a:rPr/>
              <a:t>06:15:43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58697.920 2021-03-31 06:00:01
## 1      ETHUSD    ETH     1831.371 2021-03-31 06:00:01
## 2      BTCUSD    BTC    58714.640 2021-03-31 05:00:01
## 3      ETHUSD    ETH     1824.932 2021-03-31 05:00:01
## 4      BTCUSD    BTC    58616.000 2021-03-31 04:00:01
## ...       ...    ...          ...                 ...
## 10301  BTCUSD    BTC    11972.900 2020-08-10 06:03:50
## 10302  BTCUSD    BTC    11985.890 2020-08-10 05:03:48
## 10303  BTCUSD    BTC    11997.470 2020-08-10 04:32:55
## 10304  BTCUSD    BTC    10686.880                 NaT
## 10305  ETHUSD    ETH      357.844                 NaT
## 
## [10306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58697.920  upper 50th percentile of prices
## 1        ETH     1831.371  lower 50th percentile of prices
## 2        BTC    58714.640  upper 50th percentile of prices
## 3        ETH     1824.932  lower 50th percentile of prices
## 4        BTC    58616.000  upper 50th percentile of prices
## ...      ...          ...                              ...
## 10301    BTC    11972.900  upper 50th percentile of prices
## 10302    BTC    11985.890  upper 50th percentile of prices
## 10303    BTC    11997.470  upper 50th percentile of prices
## 10304    BTC    10686.880  upper 50th percentile of prices
## 10305    ETH      357.844  lower 50th percentile of prices
## 
## [10306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2021-03-31T06:15:45Z</dcterms:created>
  <dcterms:modified xsi:type="dcterms:W3CDTF">2021-03-31T06:15:45Z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2021-03-31 06:15:43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2021-03-31 06:15:43</vt:lpwstr>
  </property>
</Properties>
</file>