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2020-12-15</a:t>
            </a:r>
            <a:r>
              <a:rPr/>
              <a:t> </a:t>
            </a:r>
            <a:r>
              <a:rPr/>
              <a:t>10:06:25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2020-12-15</a:t>
            </a:r>
            <a:r>
              <a:rPr/>
              <a:t> </a:t>
            </a:r>
            <a:r>
              <a:rPr/>
              <a:t>10:06:25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>
                <a:latin typeface="Courier"/>
              </a:rPr>
              <a:t>eth_data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datatable</a:t>
            </a:r>
            <a:r>
              <a:rPr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pandas as pd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r.cryptodata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>
                <a:latin typeface="Courier"/>
              </a:rPr>
              <a:t>df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pair symbol  ask_1_price       date_time_utc
## 0     ETHUSD    ETH      586.354 2020-12-14 22:00:01
## 1     BTCUSD    BTC    19195.290 2020-12-14 22:00:00
## 2     BTCUSD    BTC    19211.840 2020-12-14 21:00:01
## 3     ETHUSD    ETH      587.396 2020-12-14 21:00:01
## 4     BTCUSD    BTC    19176.520 2020-12-14 20:00:01
## ...      ...    ...          ...                 ...
## 5201  BTCUSD    BTC    11972.900 2020-08-10 06:03:50
## 5202  BTCUSD    BTC    11985.890 2020-08-10 05:03:48
## 5203  BTCUSD    BTC    11997.470 2020-08-10 04:32:55
## 5204  BTCUSD    BTC    10686.880                 NaT
## 5205  ETHUSD    ETH      357.844                 NaT
## 
## [5206 rows x 4 columns]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numpy as np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>
                <a:latin typeface="Courier"/>
              </a:rPr>
              <a:t>df[</a:t>
            </a:r>
            <a:r>
              <a:rPr>
                <a:solidFill>
                  <a:srgbClr val="4070A0"/>
                </a:solidFill>
                <a:latin typeface="Courier"/>
              </a:rPr>
              <a:t>'price_percentile'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np.where(df[</a:t>
            </a:r>
            <a:r>
              <a:rPr>
                <a:solidFill>
                  <a:srgbClr val="4070A0"/>
                </a:solidFill>
                <a:latin typeface="Courier"/>
              </a:rPr>
              <a:t>'ask_1_price'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                         np.percentile(df[</a:t>
            </a:r>
            <a:r>
              <a:rPr>
                <a:solidFill>
                  <a:srgbClr val="4070A0"/>
                </a:solidFill>
                <a:latin typeface="Courier"/>
              </a:rPr>
              <a:t>'ask_1_price'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>
                <a:latin typeface="Courier"/>
              </a:rPr>
              <a:t>df[[</a:t>
            </a:r>
            <a:r>
              <a:rPr>
                <a:solidFill>
                  <a:srgbClr val="4070A0"/>
                </a:solidFill>
                <a:latin typeface="Courier"/>
              </a:rPr>
              <a:t>'symbol'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'ask_1_price'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'price_percentile'</a:t>
            </a:r>
            <a:r>
              <a:rPr>
                <a:latin typeface="Courier"/>
              </a:rPr>
              <a:t>]]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symbol  ask_1_price                 price_percentile
## 0       ETH      586.354  lower 50th percentile of prices
## 1       BTC    19195.290  upper 50th percentile of prices
## 2       BTC    19211.840  upper 50th percentile of prices
## 3       ETH      587.396  lower 50th percentile of prices
## 4       BTC    19176.520  upper 50th percentile of prices
## ...     ...          ...                              ...
## 5201    BTC    11972.900  upper 50th percentile of prices
## 5202    BTC    11985.890  upper 50th percentile of prices
## 5203    BTC    11997.470  upper 50th percentile of prices
## 5204    BTC    10686.880  upper 50th percentile of prices
## 5205    ETH      357.844  lower 50th percentile of prices
## 
## [5206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2020-12-15T17:06:32Z</dcterms:created>
  <dcterms:modified xsi:type="dcterms:W3CDTF">2020-12-15T17:06:32Z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2020-12-15 10:06:25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2020-12-15 10:06:25</vt:lpwstr>
  </property>
</Properties>
</file>