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2023-04-03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2023-04-03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2023-04-03T06:08:36Z</dcterms:created>
  <dcterms:modified xsi:type="dcterms:W3CDTF">2023-04-03T06:08:36Z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2023-04-03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2023-04-03 06:08:28</vt:lpwstr>
  </property>
</Properties>
</file>