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18792.420 2020-12-13 02:00:01
## 1     ETHUSD    ETH      565.813 2020-12-13 02:00:01
## 2     ETHUSD    ETH      565.682 2020-12-13 01:00:01
## 3     BTCUSD    BTC    18748.340 2020-12-13 01:00:00
## 4     ETHUSD    ETH      567.839 2020-12-13 00:00:01
## ...      ...    ...          ...                 ...
## 5113  BTCUSD    BTC    11972.900 2020-08-10 06:03:50
## 5114  BTCUSD    BTC    11985.890 2020-08-10 05:03:48
## 5115  BTCUSD    BTC    11997.470 2020-08-10 04:32:55
## 5116  BTCUSD    BTC    10686.880                 NaT
## 5117  ETHUSD    ETH      357.844                 NaT
## 
## [5118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18792.420  upper 50th percentile of prices
## 1       ETH      565.813  lower 50th percentile of prices
## 2       ETH      565.682  lower 50th percentile of prices
## 3       BTC    18748.340  upper 50th percentile of prices
## 4       ETH      567.839  lower 50th percentile of prices
## ...     ...          ...                              ...
## 5113    BTC    11972.900  upper 50th percentile of prices
## 5114    BTC    11985.890  upper 50th percentile of prices
## 5115    BTC    11997.470  upper 50th percentile of prices
## 5116    BTC    10686.880  upper 50th percentile of prices
## 5117    ETH      357.844  lower 50th percentile of prices
## 
## [5118 rows x 3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include_url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2020-12-13T03:09:27Z</dcterms:created>
  <dcterms:modified xsi:type="dcterms:W3CDTF">2020-12-13T03:09:27Z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