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2021-04-05</a:t>
            </a:r>
            <a:r>
              <a:rPr/>
              <a:t> </a:t>
            </a:r>
            <a:r>
              <a:rPr/>
              <a:t>06:13:51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2021-04-05</a:t>
            </a:r>
            <a:r>
              <a:rPr/>
              <a:t> </a:t>
            </a:r>
            <a:r>
              <a:rPr/>
              <a:t>06:13:51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2008.939 2021-04-05 06:00:01
## 1      BTCUSD    BTC    56909.750 2021-04-05 06:00:00
## 2      BTCUSD    BTC    57288.290 2021-04-05 05:00:01
## 3      ETHUSD    ETH     2022.273 2021-04-05 05:00:01
## 4      ETHUSD    ETH     2028.315 2021-04-05 04:00:01
## ...       ...    ...          ...                 ...
## 10541  BTCUSD    BTC    11972.900 2020-08-10 06:03:50
## 10542  BTCUSD    BTC    11985.890 2020-08-10 05:03:48
## 10543  BTCUSD    BTC    11997.470 2020-08-10 04:32:55
## 10544  BTCUSD    BTC    10686.880                 NaT
## 10545  ETHUSD    ETH      357.844                 NaT
## 
## [10546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2008.939  lower 50th percentile of prices
## 1        BTC    56909.750  upper 50th percentile of prices
## 2        BTC    57288.290  upper 50th percentile of prices
## 3        ETH     2022.273  lower 50th percentile of prices
## 4        ETH     2028.315  lower 50th percentile of prices
## ...      ...          ...                              ...
## 10541    BTC    11972.900  upper 50th percentile of prices
## 10542    BTC    11985.890  upper 50th percentile of prices
## 10543    BTC    11997.470  upper 50th percentile of prices
## 10544    BTC    10686.880  upper 50th percentile of prices
## 10545    ETH      357.844  lower 50th percentile of prices
## 
## [10546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2021-04-05T06:13:53Z</dcterms:created>
  <dcterms:modified xsi:type="dcterms:W3CDTF">2021-04-05T06:13:53Z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2021-04-05 06:13:51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2021-04-05 06:13:51</vt:lpwstr>
  </property>
</Properties>
</file>