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2021-03-27</a:t>
            </a:r>
            <a:r>
              <a:rPr/>
              <a:t> </a:t>
            </a:r>
            <a:r>
              <a:rPr/>
              <a:t>06:15:28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2021-03-27</a:t>
            </a:r>
            <a:r>
              <a:rPr/>
              <a:t> </a:t>
            </a:r>
            <a:r>
              <a:rPr/>
              <a:t>06:15:28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55164.000 2021-03-27 06:00:01
## 1      ETHUSD    ETH     1699.332 2021-03-27 06:00:01
## 2      BTCUSD    BTC    54952.000 2021-03-27 05:00:01
## 3      ETHUSD    ETH     1695.888 2021-03-27 05:00:01
## 4      ETHUSD    ETH     1692.493 2021-03-27 04:00:01
## ...       ...    ...          ...                 ...
## 10109  BTCUSD    BTC    11972.900 2020-08-10 06:03:50
## 10110  BTCUSD    BTC    11985.890 2020-08-10 05:03:48
## 10111  BTCUSD    BTC    11997.470 2020-08-10 04:32:55
## 10112  BTCUSD    BTC    10686.880                 NaT
## 10113  ETHUSD    ETH      357.844                 NaT
## 
## [10114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55164.000  upper 50th percentile of prices
## 1        ETH     1699.332  lower 50th percentile of prices
## 2        BTC    54952.000  upper 50th percentile of prices
## 3        ETH     1695.888  lower 50th percentile of prices
## 4        ETH     1692.493  lower 50th percentile of prices
## ...      ...          ...                              ...
## 10109    BTC    11972.900  upper 50th percentile of prices
## 10110    BTC    11985.890  upper 50th percentile of prices
## 10111    BTC    11997.470  upper 50th percentile of prices
## 10112    BTC    10686.880  upper 50th percentile of prices
## 10113    ETH      357.844  lower 50th percentile of prices
## 
## [10114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2021-03-27T06:15:30Z</dcterms:created>
  <dcterms:modified xsi:type="dcterms:W3CDTF">2021-03-27T06:15:30Z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2021-03-27 06:15:28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2021-03-27 06:15:28</vt:lpwstr>
  </property>
</Properties>
</file>