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2021-02-22</a:t>
            </a:r>
            <a:r>
              <a:rPr/>
              <a:t> </a:t>
            </a:r>
            <a:r>
              <a:rPr/>
              <a:t>06:31:56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2021-02-22</a:t>
            </a:r>
            <a:r>
              <a:rPr/>
              <a:t> </a:t>
            </a:r>
            <a:r>
              <a:rPr/>
              <a:t>06:31:56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1864.571 2021-02-22 06:00:01
## 1     BTCUSD    BTC    55867.800 2021-02-22 06:00:00
## 2     ETHUSD    ETH     1858.352 2021-02-22 05:00:01
## 3     BTCUSD    BTC    55787.890 2021-02-22 05:00:00
## 4     BTCUSD    BTC    55883.780 2021-02-22 04:00:01
## ...      ...    ...          ...                 ...
## 8529  BTCUSD    BTC    11972.900 2020-08-10 06:03:50
## 8530  BTCUSD    BTC    11985.890 2020-08-10 05:03:48
## 8531  BTCUSD    BTC    11997.470 2020-08-10 04:32:55
## 8532  BTCUSD    BTC    10686.880                 NaT
## 8533  ETHUSD    ETH      357.844                 NaT
## 
## [8534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1864.571  lower 50th percentile of prices
## 1       BTC    55867.800  upper 50th percentile of prices
## 2       ETH     1858.352  lower 50th percentile of prices
## 3       BTC    55787.890  upper 50th percentile of prices
## 4       BTC    55883.780  upper 50th percentile of prices
## ...     ...          ...                              ...
## 8529    BTC    11972.900  upper 50th percentile of prices
## 8530    BTC    11985.890  upper 50th percentile of prices
## 8531    BTC    11997.470  upper 50th percentile of prices
## 8532    BTC    10686.880  upper 50th percentile of prices
## 8533    ETH      357.844  lower 50th percentile of prices
## 
## [8534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2021-02-22T06:31:58Z</dcterms:created>
  <dcterms:modified xsi:type="dcterms:W3CDTF">2021-02-22T06:31:58Z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2021-02-22 06:31:56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2021-02-22 06:31:56</vt:lpwstr>
  </property>
</Properties>
</file>