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18371.130 2020-12-12 15:00:01
## 1     ETHUSD    ETH      553.770 2020-12-12 15:00:01
## 2     ETHUSD    ETH      555.539 2020-12-12 14:00:01
## 3     BTCUSD    BTC    18400.890 2020-12-12 14:00:00
## 4     ETHUSD    ETH      557.140 2020-12-12 13:00:01
## ...      ...    ...          ...                 ...
## 5091  BTCUSD    BTC    11972.900 2020-08-10 06:03:50
## 5092  BTCUSD    BTC    11985.890 2020-08-10 05:03:48
## 5093  BTCUSD    BTC    11997.470 2020-08-10 04:32:55
## 5094  BTCUSD    BTC    10686.880                 NaT
## 5095  ETHUSD    ETH      357.844                 NaT
## 
## [5096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Press on </a:t>
            </a:r>
            <a:r>
              <a:rPr sz="1800">
                <a:latin typeface="Courier"/>
              </a:rPr>
              <a:t>w</a:t>
            </a:r>
            <a:r>
              <a:rPr/>
              <a:t> on your keyboard to make the presentation wider. Press </a:t>
            </a:r>
            <a:r>
              <a:rPr sz="1800">
                <a:latin typeface="Courier"/>
              </a:rPr>
              <a:t>f</a:t>
            </a:r>
            <a:r>
              <a:rPr/>
              <a:t> to fullscreen.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field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18371.130  upper 50th percentile of prices
## 1       ETH      553.770  lower 50th percentile of prices
## 2       ETH      555.539  lower 50th percentile of prices
## 3       BTC    18400.890  upper 50th percentile of prices
## 4       ETH      557.140  lower 50th percentile of prices
## ...     ...          ...                              ...
## 5091    BTC    11972.900  upper 50th percentile of prices
## 5092    BTC    11985.890  upper 50th percentile of prices
## 5093    BTC    11997.470  upper 50th percentile of prices
## 5094    BTC    10686.880  upper 50th percentile of prices
## 5095    ETH      357.844  lower 50th percentile of prices
## 
## [5096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/>
  <cp:keywords/>
  <dcterms:created xsi:type="dcterms:W3CDTF">2020-12-12T15:41:42Z</dcterms:created>
  <dcterms:modified xsi:type="dcterms:W3CDTF">2020-12-12T15:41:42Z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