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2021-05-10</a:t>
            </a:r>
            <a:r>
              <a:rPr/>
              <a:t> </a:t>
            </a:r>
            <a:r>
              <a:rPr/>
              <a:t>06:29:46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2021-05-10</a:t>
            </a:r>
            <a:r>
              <a:rPr/>
              <a:t> </a:t>
            </a:r>
            <a:r>
              <a:rPr/>
              <a:t>06:29:46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4128.008 2021-05-10 06:00:02
## 1      BTCUSD    BTC    59090.000 2021-05-10 06:00:00
## 2      ETHUSD    ETH     4095.492 2021-05-10 05:00:01
## 3      BTCUSD    BTC    59172.370 2021-05-10 05:00:00
## 4      ETHUSD    ETH     4055.311 2021-05-10 04:00:01
## ...       ...    ...          ...                 ...
## 12219  BTCUSD    BTC    11972.900 2020-08-10 06:03:50
## 12220  BTCUSD    BTC    11985.890 2020-08-10 05:03:48
## 12221  BTCUSD    BTC    11997.470 2020-08-10 04:32:55
## 12222  BTCUSD    BTC    10686.880                 NaT
## 12223  ETHUSD    ETH      357.844                 NaT
## 
## [12224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4128.008  lower 50th percentile of prices
## 1        BTC    59090.000  upper 50th percentile of prices
## 2        ETH     4095.492  lower 50th percentile of prices
## 3        BTC    59172.370  upper 50th percentile of prices
## 4        ETH     4055.311  lower 50th percentile of prices
## ...      ...          ...                              ...
## 12219    BTC    11972.900  upper 50th percentile of prices
## 12220    BTC    11985.890  upper 50th percentile of prices
## 12221    BTC    11997.470  upper 50th percentile of prices
## 12222    BTC    10686.880  upper 50th percentile of prices
## 12223    ETH      357.844  lower 50th percentile of prices
## 
## [12224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2021-05-10T06:29:49Z</dcterms:created>
  <dcterms:modified xsi:type="dcterms:W3CDTF">2021-05-10T06:29:49Z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2021-05-10 06:29:46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2021-05-10 06:29:46</vt:lpwstr>
  </property>
</Properties>
</file>