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2021-05-25</a:t>
            </a:r>
            <a:r>
              <a:rPr/>
              <a:t> </a:t>
            </a:r>
            <a:r>
              <a:rPr/>
              <a:t>06:19:54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2021-05-25</a:t>
            </a:r>
            <a:r>
              <a:rPr/>
              <a:t> </a:t>
            </a:r>
            <a:r>
              <a:rPr/>
              <a:t>06:19:54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BTCUSD    BTC    38355.570 2021-05-25 06:00:01
## 1      ETHUSD    ETH     2593.605 2021-05-25 06:00:01
## 2      ETHUSD    ETH     2587.717 2021-05-25 05:00:01
## 3      BTCUSD    BTC    38377.970 2021-05-25 05:00:00
## 4      BTCUSD    BTC    38319.330 2021-05-25 04:00:01
## ...       ...    ...          ...                 ...
## 12937  BTCUSD    BTC    11972.900 2020-08-10 06:03:50
## 12938  BTCUSD    BTC    11985.890 2020-08-10 05:03:48
## 12939  BTCUSD    BTC    11997.470 2020-08-10 04:32:55
## 12940  BTCUSD    BTC    10686.880                 NaT
## 12941  ETHUSD    ETH      357.844                 NaT
## 
## [12942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BTC    38355.570  upper 50th percentile of prices
## 1        ETH     2593.605  lower 50th percentile of prices
## 2        ETH     2587.717  lower 50th percentile of prices
## 3        BTC    38377.970  upper 50th percentile of prices
## 4        BTC    38319.330  upper 50th percentile of prices
## ...      ...          ...                              ...
## 12937    BTC    11972.900  upper 50th percentile of prices
## 12938    BTC    11985.890  upper 50th percentile of prices
## 12939    BTC    11997.470  upper 50th percentile of prices
## 12940    BTC    10686.880  upper 50th percentile of prices
## 12941    ETH      357.844  lower 50th percentile of prices
## 
## [12942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2021-05-25T06:19:57Z</dcterms:created>
  <dcterms:modified xsi:type="dcterms:W3CDTF">2021-05-25T06:19:57Z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2021-05-25 06:19:54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2021-05-25 06:19:54</vt:lpwstr>
  </property>
</Properties>
</file>