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2021-02-19</a:t>
            </a:r>
            <a:r>
              <a:rPr/>
              <a:t> </a:t>
            </a:r>
            <a:r>
              <a:rPr/>
              <a:t>06:27:39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2021-02-19</a:t>
            </a:r>
            <a:r>
              <a:rPr/>
              <a:t> </a:t>
            </a:r>
            <a:r>
              <a:rPr/>
              <a:t>06:27:39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import pandas as pd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the Python object from R</a:t>
            </a:r>
            <a:br/>
            <a:r>
              <a:rPr sz="1800">
                <a:latin typeface="Courier"/>
              </a:rPr>
              <a:t>df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r.cryptodata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the new Python dataframe</a:t>
            </a:r>
            <a:br/>
            <a:r>
              <a:rPr sz="1800">
                <a:latin typeface="Courier"/>
              </a:rPr>
              <a:t>df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  pair symbol  ask_1_price       date_time_utc
## 0     BTCUSD    BTC    51522.570 2021-02-19 06:00:01
## 1     ETHUSD    ETH     1914.510 2021-02-19 06:00:01
## 2     ETHUSD    ETH     1903.281 2021-02-19 05:00:01
## 3     BTCUSD    BTC    51167.070 2021-02-19 05:00:00
## 4     BTCUSD    BTC    51256.210 2021-02-19 04:00:01
## ...      ...    ...          ...                 ...
## 8385  BTCUSD    BTC    11972.900 2020-08-10 06:03:50
## 8386  BTCUSD    BTC    11985.890 2020-08-10 05:03:48
## 8387  BTCUSD    BTC    11997.470 2020-08-10 04:32:55
## 8388  BTCUSD    BTC    10686.880                 NaT
## 8389  ETHUSD    ETH      357.844                 NaT
## 
## [8390 rows x 4 columns]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code below creates a new column </a:t>
            </a:r>
            <a:r>
              <a:rPr sz="1800">
                <a:latin typeface="Courier"/>
              </a:rPr>
              <a:t>price_percentile</a:t>
            </a:r>
            <a:r>
              <a:rPr/>
              <a:t> that specifies if the price for the row was in the upper or lower 50th percentile of prices (BTC should be upper and ETH lower):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import numpy as np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a new column based on the ask_1_price value:</a:t>
            </a:r>
            <a:br/>
            <a:r>
              <a:rPr sz="1800">
                <a:latin typeface="Courier"/>
              </a:rPr>
              <a:t>df[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np.where(df[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latin typeface="Courier"/>
              </a:rPr>
              <a:t> </a:t>
            </a:r>
            <a:br/>
            <a:r>
              <a:rPr sz="1800">
                <a:latin typeface="Courier"/>
              </a:rPr>
              <a:t>                                  np.percentile(df[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], </a:t>
            </a:r>
            <a:r>
              <a:rPr sz="1800">
                <a:solidFill>
                  <a:srgbClr val="40A070"/>
                </a:solidFill>
                <a:latin typeface="Courier"/>
              </a:rPr>
              <a:t>50</a:t>
            </a:r>
            <a:r>
              <a:rPr sz="1800">
                <a:latin typeface="Courier"/>
              </a:rPr>
              <a:t>),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'upper 50th percentile of prices'</a:t>
            </a:r>
            <a:r>
              <a:rPr sz="1800">
                <a:latin typeface="Courier"/>
              </a:rPr>
              <a:t>, 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'lower 50th percentile of prices'</a:t>
            </a:r>
            <a:r>
              <a:rPr sz="1800">
                <a:latin typeface="Courier"/>
              </a:rPr>
              <a:t>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modified dataframe:</a:t>
            </a:r>
            <a:br/>
            <a:r>
              <a:rPr sz="1800">
                <a:latin typeface="Courier"/>
              </a:rPr>
              <a:t>df[[</a:t>
            </a:r>
            <a:r>
              <a:rPr sz="1800">
                <a:solidFill>
                  <a:srgbClr val="4070A0"/>
                </a:solidFill>
                <a:latin typeface="Courier"/>
              </a:rPr>
              <a:t>'symbol'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symbol  ask_1_price                 price_percentile
## 0       BTC    51522.570  upper 50th percentile of prices
## 1       ETH     1914.510  lower 50th percentile of prices
## 2       ETH     1903.281  lower 50th percentile of prices
## 3       BTC    51167.070  upper 50th percentile of prices
## 4       BTC    51256.210  upper 50th percentile of prices
## ...     ...          ...                              ...
## 8385    BTC    11972.900  upper 50th percentile of prices
## 8386    BTC    11985.890  upper 50th percentile of prices
## 8387    BTC    11997.470  upper 50th percentile of prices
## 8388    BTC    10686.880  upper 50th percentile of prices
## 8389    ETH      357.844  lower 50th percentile of prices
## 
## [8390 rows x 3 columns]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2021-02-19T06:27:41Z</dcterms:created>
  <dcterms:modified xsi:type="dcterms:W3CDTF">2021-02-19T06:27:41Z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2021-02-19 06:27:39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2021-02-19 06:27:39</vt:lpwstr>
  </property>
</Properties>
</file>