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2021-03-02</a:t>
            </a:r>
            <a:r>
              <a:rPr/>
              <a:t> </a:t>
            </a:r>
            <a:r>
              <a:rPr/>
              <a:t>06:28:39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2021-03-02</a:t>
            </a:r>
            <a:r>
              <a:rPr/>
              <a:t> </a:t>
            </a:r>
            <a:r>
              <a:rPr/>
              <a:t>06:28:39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48680.590 2021-03-02 06:00:01
## 1     ETHUSD    ETH     1556.906 2021-03-02 06:00:01
## 2     BTCUSD    BTC    49141.460 2021-03-02 05:00:01
## 3     ETHUSD    ETH     1576.133 2021-03-02 05:00:01
## 4     BTCUSD    BTC    48960.000 2021-03-02 04:00:01
## ...      ...    ...          ...                 ...
## 8913  BTCUSD    BTC    11972.900 2020-08-10 06:03:50
## 8914  BTCUSD    BTC    11985.890 2020-08-10 05:03:48
## 8915  BTCUSD    BTC    11997.470 2020-08-10 04:32:55
## 8916  BTCUSD    BTC    10686.880                 NaT
## 8917  ETHUSD    ETH      357.844                 NaT
## 
## [8918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48680.590  upper 50th percentile of prices
## 1       ETH     1556.906  lower 50th percentile of prices
## 2       BTC    49141.460  upper 50th percentile of prices
## 3       ETH     1576.133  lower 50th percentile of prices
## 4       BTC    48960.000  upper 50th percentile of prices
## ...     ...          ...                              ...
## 8913    BTC    11972.900  upper 50th percentile of prices
## 8914    BTC    11985.890  upper 50th percentile of prices
## 8915    BTC    11997.470  upper 50th percentile of prices
## 8916    BTC    10686.880  upper 50th percentile of prices
## 8917    ETH      357.844  lower 50th percentile of prices
## 
## [8918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2021-03-02T06:28:40Z</dcterms:created>
  <dcterms:modified xsi:type="dcterms:W3CDTF">2021-03-02T06:28:40Z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2021-03-02 06:28:39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2021-03-02 06:28:39</vt:lpwstr>
  </property>
</Properties>
</file>