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2021-02-05</a:t>
            </a:r>
            <a:r>
              <a:rPr/>
              <a:t> </a:t>
            </a:r>
            <a:r>
              <a:rPr/>
              <a:t>06:26:38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2021-02-05</a:t>
            </a:r>
            <a:r>
              <a:rPr/>
              <a:t> </a:t>
            </a:r>
            <a:r>
              <a:rPr/>
              <a:t>06:26:38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1631.094 2021-02-05 06:00:01
## 1     BTCUSD    BTC    37067.590 2021-02-05 06:00:00
## 2     ETHUSD    ETH     1633.357 2021-02-05 05:00:01
## 3     BTCUSD    BTC    37265.460 2021-02-05 05:00:00
## 4     ETHUSD    ETH     1639.221 2021-02-05 04:00:01
## ...      ...    ...          ...                 ...
## 7713  BTCUSD    BTC    11972.900 2020-08-10 06:03:50
## 7714  BTCUSD    BTC    11985.890 2020-08-10 05:03:48
## 7715  BTCUSD    BTC    11997.470 2020-08-10 04:32:55
## 7716  BTCUSD    BTC    10686.880                 NaT
## 7717  ETHUSD    ETH      357.844                 NaT
## 
## [7718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1631.094  lower 50th percentile of prices
## 1       BTC    37067.590  upper 50th percentile of prices
## 2       ETH     1633.357  lower 50th percentile of prices
## 3       BTC    37265.460  upper 50th percentile of prices
## 4       ETH     1639.221  lower 50th percentile of prices
## ...     ...          ...                              ...
## 7713    BTC    11972.900  upper 50th percentile of prices
## 7714    BTC    11985.890  upper 50th percentile of prices
## 7715    BTC    11997.470  upper 50th percentile of prices
## 7716    BTC    10686.880  upper 50th percentile of prices
## 7717    ETH      357.844  lower 50th percentile of prices
## 
## [7718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2021-02-05T06:26:39Z</dcterms:created>
  <dcterms:modified xsi:type="dcterms:W3CDTF">2021-02-05T06:26:39Z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2021-02-05 06:26:38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2021-02-05 06:26:38</vt:lpwstr>
  </property>
</Properties>
</file>