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2021-05-01</a:t>
            </a:r>
            <a:r>
              <a:rPr/>
              <a:t> </a:t>
            </a:r>
            <a:r>
              <a:rPr/>
              <a:t>06:12:53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2021-05-01</a:t>
            </a:r>
            <a:r>
              <a:rPr/>
              <a:t> </a:t>
            </a:r>
            <a:r>
              <a:rPr/>
              <a:t>06:12:53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2850.099 2021-05-01 06:00:01
## 1      BTCUSD    BTC    58148.120 2021-05-01 06:00:00
## 2      BTCUSD    BTC    58082.830 2021-05-01 05:00:01
## 3      ETHUSD    ETH     2844.988 2021-05-01 05:00:01
## 4      ETHUSD    ETH     2838.063 2021-05-01 04:00:01
## ...       ...    ...          ...                 ...
## 11787  BTCUSD    BTC    11972.900 2020-08-10 06:03:50
## 11788  BTCUSD    BTC    11985.890 2020-08-10 05:03:48
## 11789  BTCUSD    BTC    11997.470 2020-08-10 04:32:55
## 11790  BTCUSD    BTC    10686.880                 NaT
## 11791  ETHUSD    ETH      357.844                 NaT
## 
## [11792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2850.099  lower 50th percentile of prices
## 1        BTC    58148.120  upper 50th percentile of prices
## 2        BTC    58082.830  upper 50th percentile of prices
## 3        ETH     2844.988  lower 50th percentile of prices
## 4        ETH     2838.063  lower 50th percentile of prices
## ...      ...          ...                              ...
## 11787    BTC    11972.900  upper 50th percentile of prices
## 11788    BTC    11985.890  upper 50th percentile of prices
## 11789    BTC    11997.470  upper 50th percentile of prices
## 11790    BTC    10686.880  upper 50th percentile of prices
## 11791    ETH      357.844  lower 50th percentile of prices
## 
## [11792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2021-05-01T06:12:56Z</dcterms:created>
  <dcterms:modified xsi:type="dcterms:W3CDTF">2021-05-01T06:12:56Z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2021-05-01 06:12:53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2021-05-01 06:12:53</vt:lpwstr>
  </property>
</Properties>
</file>