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2021-02-10</a:t>
            </a:r>
            <a:r>
              <a:rPr/>
              <a:t> </a:t>
            </a:r>
            <a:r>
              <a:rPr/>
              <a:t>06:28:17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2021-02-10</a:t>
            </a:r>
            <a:r>
              <a:rPr/>
              <a:t> </a:t>
            </a:r>
            <a:r>
              <a:rPr/>
              <a:t>06:28:17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1800.067 2021-02-10 06:00:01
## 1     BTCUSD    BTC    46142.640 2021-02-10 06:00:00
## 2     ETHUSD    ETH     1787.408 2021-02-10 05:00:01
## 3     BTCUSD    BTC    46012.670 2021-02-10 05:00:00
## 4     ETHUSD    ETH     1808.279 2021-02-10 04:00:01
## ...      ...    ...          ...                 ...
## 7953  BTCUSD    BTC    11972.900 2020-08-10 06:03:50
## 7954  BTCUSD    BTC    11985.890 2020-08-10 05:03:48
## 7955  BTCUSD    BTC    11997.470 2020-08-10 04:32:55
## 7956  BTCUSD    BTC    10686.880                 NaT
## 7957  ETHUSD    ETH      357.844                 NaT
## 
## [7958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1800.067  lower 50th percentile of prices
## 1       BTC    46142.640  upper 50th percentile of prices
## 2       ETH     1787.408  lower 50th percentile of prices
## 3       BTC    46012.670  upper 50th percentile of prices
## 4       ETH     1808.279  lower 50th percentile of prices
## ...     ...          ...                              ...
## 7953    BTC    11972.900  upper 50th percentile of prices
## 7954    BTC    11985.890  upper 50th percentile of prices
## 7955    BTC    11997.470  upper 50th percentile of prices
## 7956    BTC    10686.880  upper 50th percentile of prices
## 7957    ETH      357.844  lower 50th percentile of prices
## 
## [7958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2021-02-10T06:28:19Z</dcterms:created>
  <dcterms:modified xsi:type="dcterms:W3CDTF">2021-02-10T06:28:19Z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2021-02-10 06:28:17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2021-02-10 06:28:17</vt:lpwstr>
  </property>
</Properties>
</file>