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2021-04-14</a:t>
            </a:r>
            <a:r>
              <a:rPr/>
              <a:t> </a:t>
            </a:r>
            <a:r>
              <a:rPr/>
              <a:t>06:14:35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2021-04-14</a:t>
            </a:r>
            <a:r>
              <a:rPr/>
              <a:t> </a:t>
            </a:r>
            <a:r>
              <a:rPr/>
              <a:t>06:14:35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BTCUSD    BTC    64030.000 2021-04-14 06:00:01
## 1      ETHUSD    ETH     2362.220 2021-04-14 06:00:01
## 2      ETHUSD    ETH     2371.821 2021-04-14 05:00:01
## 3      BTCUSD    BTC    64259.700 2021-04-14 05:00:00
## 4      ETHUSD    ETH     2347.038 2021-04-14 04:00:01
## ...       ...    ...          ...                 ...
## 10973  BTCUSD    BTC    11972.900 2020-08-10 06:03:50
## 10974  BTCUSD    BTC    11985.890 2020-08-10 05:03:48
## 10975  BTCUSD    BTC    11997.470 2020-08-10 04:32:55
## 10976  BTCUSD    BTC    10686.880                 NaT
## 10977  ETHUSD    ETH      357.844                 NaT
## 
## [10978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BTC    64030.000  upper 50th percentile of prices
## 1        ETH     2362.220  lower 50th percentile of prices
## 2        ETH     2371.821  lower 50th percentile of prices
## 3        BTC    64259.700  upper 50th percentile of prices
## 4        ETH     2347.038  lower 50th percentile of prices
## ...      ...          ...                              ...
## 10973    BTC    11972.900  upper 50th percentile of prices
## 10974    BTC    11985.890  upper 50th percentile of prices
## 10975    BTC    11997.470  upper 50th percentile of prices
## 10976    BTC    10686.880  upper 50th percentile of prices
## 10977    ETH      357.844  lower 50th percentile of prices
## 
## [10978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2021-04-14T06:14:37Z</dcterms:created>
  <dcterms:modified xsi:type="dcterms:W3CDTF">2021-04-14T06:14:37Z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2021-04-14 06:14:35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2021-04-14 06:14:35</vt:lpwstr>
  </property>
</Properties>
</file>