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2021-06-06</a:t>
            </a:r>
            <a:r>
              <a:rPr/>
              <a:t> </a:t>
            </a:r>
            <a:r>
              <a:rPr/>
              <a:t>06:31:21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2021-06-06</a:t>
            </a:r>
            <a:r>
              <a:rPr/>
              <a:t> </a:t>
            </a:r>
            <a:r>
              <a:rPr/>
              <a:t>06:31:21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36231.330 2021-06-06 06:00:01
## 1      ETHUSD    ETH     2694.507 2021-06-06 06:00:01
## 2      BTCUSD    BTC    36091.060 2021-06-06 05:00:01
## 3      ETHUSD    ETH     2681.362 2021-06-06 05:00:01
## 4      ETHUSD    ETH     2674.951 2021-06-06 04:00:01
## ...       ...    ...          ...                 ...
## 13511  BTCUSD    BTC    11972.900 2020-08-10 06:03:50
## 13512  BTCUSD    BTC    11985.890 2020-08-10 05:03:48
## 13513  BTCUSD    BTC    11997.470 2020-08-10 04:32:55
## 13514  BTCUSD    BTC    10686.880                 NaT
## 13515  ETHUSD    ETH      357.844                 NaT
## 
## [13516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36231.330  upper 50th percentile of prices
## 1        ETH     2694.507  lower 50th percentile of prices
## 2        BTC    36091.060  upper 50th percentile of prices
## 3        ETH     2681.362  lower 50th percentile of prices
## 4        ETH     2674.951  lower 50th percentile of prices
## ...      ...          ...                              ...
## 13511    BTC    11972.900  upper 50th percentile of prices
## 13512    BTC    11985.890  upper 50th percentile of prices
## 13513    BTC    11997.470  upper 50th percentile of prices
## 13514    BTC    10686.880  upper 50th percentile of prices
## 13515    ETH      357.844  lower 50th percentile of prices
## 
## [13516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2021-06-06T06:31:24Z</dcterms:created>
  <dcterms:modified xsi:type="dcterms:W3CDTF">2021-06-06T06:31:24Z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2021-06-06 06:31:21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2021-06-06 06:31:21</vt:lpwstr>
  </property>
</Properties>
</file>