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2024-01-11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2024-01-11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2024-01-11T06:09:04Z</dcterms:created>
  <dcterms:modified xsi:type="dcterms:W3CDTF">2024-01-11T06:09:04Z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2024-01-11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2024-01-11 06:08:58</vt:lpwstr>
  </property>
</Properties>
</file>