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2020-12-28</a:t>
            </a:r>
            <a:r>
              <a:rPr/>
              <a:t> </a:t>
            </a:r>
            <a:r>
              <a:rPr/>
              <a:t>06:29:42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2020-12-28</a:t>
            </a:r>
            <a:r>
              <a:rPr/>
              <a:t> </a:t>
            </a:r>
            <a:r>
              <a:rPr/>
              <a:t>06:29:42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26902.580 2020-12-28 06:00:01
## 1     ETHUSD    ETH      712.563 2020-12-28 06:00:01
## 2     ETHUSD    ETH      703.512 2020-12-28 05:00:01
## 3     BTCUSD    BTC    26842.600 2020-12-28 05:00:00
## 4     ETHUSD    ETH      702.904 2020-12-28 04:00:01
## ...      ...    ...          ...                 ...
## 5841  BTCUSD    BTC    11972.900 2020-08-10 06:03:50
## 5842  BTCUSD    BTC    11985.890 2020-08-10 05:03:48
## 5843  BTCUSD    BTC    11997.470 2020-08-10 04:32:55
## 5844  BTCUSD    BTC    10686.880                 NaT
## 5845  ETHUSD    ETH      357.844                 NaT
## 
## [5846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26902.580  upper 50th percentile of prices
## 1       ETH      712.563  lower 50th percentile of prices
## 2       ETH      703.512  lower 50th percentile of prices
## 3       BTC    26842.600  upper 50th percentile of prices
## 4       ETH      702.904  lower 50th percentile of prices
## ...     ...          ...                              ...
## 5841    BTC    11972.900  upper 50th percentile of prices
## 5842    BTC    11985.890  upper 50th percentile of prices
## 5843    BTC    11997.470  upper 50th percentile of prices
## 5844    BTC    10686.880  upper 50th percentile of prices
## 5845    ETH      357.844  lower 50th percentile of prices
## 
## [5846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2020-12-28T06:29:43Z</dcterms:created>
  <dcterms:modified xsi:type="dcterms:W3CDTF">2020-12-28T06:29:43Z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2020-12-28 06:29:42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2020-12-28 06:29:42</vt:lpwstr>
  </property>
</Properties>
</file>