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2022-10-09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2022-10-09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2022-10-09T06:11:03Z</dcterms:created>
  <dcterms:modified xsi:type="dcterms:W3CDTF">2022-10-09T06:11:03Z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2022-10-09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2022-10-09 06:10:56</vt:lpwstr>
  </property>
</Properties>
</file>