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2020-12-26</a:t>
            </a:r>
            <a:r>
              <a:rPr/>
              <a:t> </a:t>
            </a:r>
            <a:r>
              <a:rPr/>
              <a:t>06:27:55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2020-12-26</a:t>
            </a:r>
            <a:r>
              <a:rPr/>
              <a:t> </a:t>
            </a:r>
            <a:r>
              <a:rPr/>
              <a:t>06:27:55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626.467 2020-12-26 06:00:01
## 1     BTCUSD    BTC    24709.520 2020-12-26 06:00:00
## 2     ETHUSD    ETH      630.094 2020-12-26 05:00:01
## 3     BTCUSD    BTC    24808.630 2020-12-26 05:00:00
## 4     BTCUSD    BTC    24903.520 2020-12-26 04:00:01
## ...      ...    ...          ...                 ...
## 5745  BTCUSD    BTC    11972.900 2020-08-10 06:03:50
## 5746  BTCUSD    BTC    11985.890 2020-08-10 05:03:48
## 5747  BTCUSD    BTC    11997.470 2020-08-10 04:32:55
## 5748  BTCUSD    BTC    10686.880                 NaT
## 5749  ETHUSD    ETH      357.844                 NaT
## 
## [5750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626.467  lower 50th percentile of prices
## 1       BTC    24709.520  upper 50th percentile of prices
## 2       ETH      630.094  lower 50th percentile of prices
## 3       BTC    24808.630  upper 50th percentile of prices
## 4       BTC    24903.520  upper 50th percentile of prices
## ...     ...          ...                              ...
## 5745    BTC    11972.900  upper 50th percentile of prices
## 5746    BTC    11985.890  upper 50th percentile of prices
## 5747    BTC    11997.470  upper 50th percentile of prices
## 5748    BTC    10686.880  upper 50th percentile of prices
## 5749    ETH      357.844  lower 50th percentile of prices
## 
## [5750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2020-12-26T06:27:57Z</dcterms:created>
  <dcterms:modified xsi:type="dcterms:W3CDTF">2020-12-26T06:27:57Z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2020-12-26 06:27:55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2020-12-26 06:27:55</vt:lpwstr>
  </property>
</Properties>
</file>