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2021-06-02</a:t>
            </a:r>
            <a:r>
              <a:rPr/>
              <a:t> </a:t>
            </a:r>
            <a:r>
              <a:rPr/>
              <a:t>06:56:24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2021-06-02</a:t>
            </a:r>
            <a:r>
              <a:rPr/>
              <a:t> </a:t>
            </a:r>
            <a:r>
              <a:rPr/>
              <a:t>06:56:24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pair symbol  ask_1_price       date_time_utc
## 0      ETHUSD    ETH     2640.367 2021-06-02 06:00:01
## 1      BTCUSD    BTC    36815.290 2021-06-02 06:00:00
## 2      BTCUSD    BTC    36669.160 2021-06-02 05:00:01
## 3      ETHUSD    ETH     2625.964 2021-06-02 05:00:01
## 4      ETHUSD    ETH     2617.467 2021-06-02 04:00:01
## ...       ...    ...          ...                 ...
## 13319  BTCUSD    BTC    11972.900 2020-08-10 06:03:50
## 13320  BTCUSD    BTC    11985.890 2020-08-10 05:03:48
## 13321  BTCUSD    BTC    11997.470 2020-08-10 04:32:55
## 13322  BTCUSD    BTC    10686.880                 NaT
## 13323  ETHUSD    ETH      357.844                 NaT
## 
## [13324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symbol  ask_1_price                 price_percentile
## 0        ETH     2640.367  lower 50th percentile of prices
## 1        BTC    36815.290  upper 50th percentile of prices
## 2        BTC    36669.160  upper 50th percentile of prices
## 3        ETH     2625.964  lower 50th percentile of prices
## 4        ETH     2617.467  lower 50th percentile of prices
## ...      ...          ...                              ...
## 13319    BTC    11972.900  upper 50th percentile of prices
## 13320    BTC    11985.890  upper 50th percentile of prices
## 13321    BTC    11997.470  upper 50th percentile of prices
## 13322    BTC    10686.880  upper 50th percentile of prices
## 13323    ETH      357.844  lower 50th percentile of prices
## 
## [13324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2021-06-02T06:56:27Z</dcterms:created>
  <dcterms:modified xsi:type="dcterms:W3CDTF">2021-06-02T06:56:27Z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2021-06-02 06:56:24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2021-06-02 06:56:24</vt:lpwstr>
  </property>
</Properties>
</file>