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2021-07-03</a:t>
            </a:r>
            <a:r>
              <a:rPr/>
              <a:t> </a:t>
            </a:r>
            <a:r>
              <a:rPr/>
              <a:t>06:11:56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2021-07-03</a:t>
            </a:r>
            <a:r>
              <a:rPr/>
              <a:t> </a:t>
            </a:r>
            <a:r>
              <a:rPr/>
              <a:t>06:11:56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2147.049 2021-07-03 06:00:01
## 1      BTCUSD    BTC    33712.780 2021-07-03 06:00:00
## 2      ETHUSD    ETH     2139.500 2021-07-03 05:00:01
## 3      BTCUSD    BTC    33674.690 2021-07-03 05:00:00
## 4      ETHUSD    ETH     2131.294 2021-07-03 04:00:01
## ...       ...    ...          ...                 ...
## 14807  BTCUSD    BTC    11972.900 2020-08-10 06:03:50
## 14808  BTCUSD    BTC    11985.890 2020-08-10 05:03:48
## 14809  BTCUSD    BTC    11997.470 2020-08-10 04:32:55
## 14810  BTCUSD    BTC    10686.880                 NaT
## 14811  ETHUSD    ETH      357.844                 NaT
## 
## [14812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2147.049  lower 50th percentile of prices
## 1        BTC    33712.780  upper 50th percentile of prices
## 2        ETH     2139.500  lower 50th percentile of prices
## 3        BTC    33674.690  upper 50th percentile of prices
## 4        ETH     2131.294  lower 50th percentile of prices
## ...      ...          ...                              ...
## 14807    BTC    11972.900  upper 50th percentile of prices
## 14808    BTC    11985.890  upper 50th percentile of prices
## 14809    BTC    11997.470  upper 50th percentile of prices
## 14810    BTC    10686.880  upper 50th percentile of prices
## 14811    ETH      357.844  lower 50th percentile of prices
## 
## [14812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2021-07-03T06:11:58Z</dcterms:created>
  <dcterms:modified xsi:type="dcterms:W3CDTF">2021-07-03T06:11:58Z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2021-07-03 06:11:56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2021-07-03 06:11:56</vt:lpwstr>
  </property>
</Properties>
</file>