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2021-04-30</a:t>
            </a:r>
            <a:r>
              <a:rPr/>
              <a:t> </a:t>
            </a:r>
            <a:r>
              <a:rPr/>
              <a:t>06:12:36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2021-04-30</a:t>
            </a:r>
            <a:r>
              <a:rPr/>
              <a:t> </a:t>
            </a:r>
            <a:r>
              <a:rPr/>
              <a:t>06:12:36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2771.298 2021-04-30 06:00:01
## 1      BTCUSD    BTC    54280.000 2021-04-30 06:00:00
## 2      ETHUSD    ETH     2766.708 2021-04-30 05:00:01
## 3      BTCUSD    BTC    54144.830 2021-04-30 05:00:00
## 4      ETHUSD    ETH     2743.584 2021-04-30 04:00:01
## ...       ...    ...          ...                 ...
## 11739  BTCUSD    BTC    11972.900 2020-08-10 06:03:50
## 11740  BTCUSD    BTC    11985.890 2020-08-10 05:03:48
## 11741  BTCUSD    BTC    11997.470 2020-08-10 04:32:55
## 11742  BTCUSD    BTC    10686.880                 NaT
## 11743  ETHUSD    ETH      357.844                 NaT
## 
## [11744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2771.298  lower 50th percentile of prices
## 1        BTC    54280.000  upper 50th percentile of prices
## 2        ETH     2766.708  lower 50th percentile of prices
## 3        BTC    54144.830  upper 50th percentile of prices
## 4        ETH     2743.584  lower 50th percentile of prices
## ...      ...          ...                              ...
## 11739    BTC    11972.900  upper 50th percentile of prices
## 11740    BTC    11985.890  upper 50th percentile of prices
## 11741    BTC    11997.470  upper 50th percentile of prices
## 11742    BTC    10686.880  upper 50th percentile of prices
## 11743    ETH      357.844  lower 50th percentile of prices
## 
## [11744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2021-04-30T06:12:39Z</dcterms:created>
  <dcterms:modified xsi:type="dcterms:W3CDTF">2021-04-30T06:12:39Z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2021-04-30 06:12:36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2021-04-30 06:12:36</vt:lpwstr>
  </property>
</Properties>
</file>