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2021-05-27</a:t>
            </a:r>
            <a:r>
              <a:rPr/>
              <a:t> </a:t>
            </a:r>
            <a:r>
              <a:rPr/>
              <a:t>06:27:37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2021-05-27</a:t>
            </a:r>
            <a:r>
              <a:rPr/>
              <a:t> </a:t>
            </a:r>
            <a:r>
              <a:rPr/>
              <a:t>06:27:37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2734.433 2021-05-27 06:00:01
## 1      BTCUSD    BTC    38143.680 2021-05-27 06:00:00
## 2      BTCUSD    BTC    37728.830 2021-05-27 05:00:01
## 3      ETHUSD    ETH     2704.843 2021-05-27 05:00:01
## 4      BTCUSD    BTC    37644.040 2021-05-27 04:00:01
## ...       ...    ...          ...                 ...
## 13033  BTCUSD    BTC    11972.900 2020-08-10 06:03:50
## 13034  BTCUSD    BTC    11985.890 2020-08-10 05:03:48
## 13035  BTCUSD    BTC    11997.470 2020-08-10 04:32:55
## 13036  BTCUSD    BTC    10686.880                 NaT
## 13037  ETHUSD    ETH      357.844                 NaT
## 
## [13038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2734.433  lower 50th percentile of prices
## 1        BTC    38143.680  upper 50th percentile of prices
## 2        BTC    37728.830  upper 50th percentile of prices
## 3        ETH     2704.843  lower 50th percentile of prices
## 4        BTC    37644.040  upper 50th percentile of prices
## ...      ...          ...                              ...
## 13033    BTC    11972.900  upper 50th percentile of prices
## 13034    BTC    11985.890  upper 50th percentile of prices
## 13035    BTC    11997.470  upper 50th percentile of prices
## 13036    BTC    10686.880  upper 50th percentile of prices
## 13037    ETH      357.844  lower 50th percentile of prices
## 
## [13038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2021-05-27T06:27:40Z</dcterms:created>
  <dcterms:modified xsi:type="dcterms:W3CDTF">2021-05-27T06:27:40Z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2021-05-27 06:27:37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2021-05-27 06:27:37</vt:lpwstr>
  </property>
</Properties>
</file>