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2021-05-29</a:t>
            </a:r>
            <a:r>
              <a:rPr/>
              <a:t> </a:t>
            </a:r>
            <a:r>
              <a:rPr/>
              <a:t>06:46:32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2021-05-29</a:t>
            </a:r>
            <a:r>
              <a:rPr/>
              <a:t> </a:t>
            </a:r>
            <a:r>
              <a:rPr/>
              <a:t>06:46:32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2540.500 2021-05-29 06:00:01
## 1      BTCUSD    BTC    36868.140 2021-05-29 06:00:00
## 2      ETHUSD    ETH     2469.201 2021-05-29 05:00:01
## 3      BTCUSD    BTC    35724.560 2021-05-29 05:00:00
## 4      ETHUSD    ETH     2526.630 2021-05-29 04:00:01
## ...       ...    ...          ...                 ...
## 13127  BTCUSD    BTC    11972.900 2020-08-10 06:03:50
## 13128  BTCUSD    BTC    11985.890 2020-08-10 05:03:48
## 13129  BTCUSD    BTC    11997.470 2020-08-10 04:32:55
## 13130  BTCUSD    BTC    10686.880                 NaT
## 13131  ETHUSD    ETH      357.844                 NaT
## 
## [13132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2540.500  lower 50th percentile of prices
## 1        BTC    36868.140  upper 50th percentile of prices
## 2        ETH     2469.201  lower 50th percentile of prices
## 3        BTC    35724.560  upper 50th percentile of prices
## 4        ETH     2526.630  lower 50th percentile of prices
## ...      ...          ...                              ...
## 13127    BTC    11972.900  upper 50th percentile of prices
## 13128    BTC    11985.890  upper 50th percentile of prices
## 13129    BTC    11997.470  upper 50th percentile of prices
## 13130    BTC    10686.880  upper 50th percentile of prices
## 13131    ETH      357.844  lower 50th percentile of prices
## 
## [13132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2021-05-29T06:46:35Z</dcterms:created>
  <dcterms:modified xsi:type="dcterms:W3CDTF">2021-05-29T06:46:35Z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2021-05-29 06:46:32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2021-05-29 06:46:32</vt:lpwstr>
  </property>
</Properties>
</file>