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2021-05-28</a:t>
            </a:r>
            <a:r>
              <a:rPr/>
              <a:t> </a:t>
            </a:r>
            <a:r>
              <a:rPr/>
              <a:t>06:39:47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2021-05-28</a:t>
            </a:r>
            <a:r>
              <a:rPr/>
              <a:t> </a:t>
            </a:r>
            <a:r>
              <a:rPr/>
              <a:t>06:39:47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36984.180 2021-05-28 06:00:01
## 1      ETHUSD    ETH     2577.371 2021-05-28 06:00:01
## 2      ETHUSD    ETH     2654.997 2021-05-28 05:00:01
## 3      BTCUSD    BTC    37330.770 2021-05-28 05:00:00
## 4      ETHUSD    ETH     2715.043 2021-05-28 04:00:02
## ...       ...    ...          ...                 ...
## 13081  BTCUSD    BTC    11972.900 2020-08-10 06:03:50
## 13082  BTCUSD    BTC    11985.890 2020-08-10 05:03:48
## 13083  BTCUSD    BTC    11997.470 2020-08-10 04:32:55
## 13084  BTCUSD    BTC    10686.880                 NaT
## 13085  ETHUSD    ETH      357.844                 NaT
## 
## [13086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36984.180  upper 50th percentile of prices
## 1        ETH     2577.371  lower 50th percentile of prices
## 2        ETH     2654.997  lower 50th percentile of prices
## 3        BTC    37330.770  upper 50th percentile of prices
## 4        ETH     2715.043  lower 50th percentile of prices
## ...      ...          ...                              ...
## 13081    BTC    11972.900  upper 50th percentile of prices
## 13082    BTC    11985.890  upper 50th percentile of prices
## 13083    BTC    11997.470  upper 50th percentile of prices
## 13084    BTC    10686.880  upper 50th percentile of prices
## 13085    ETH      357.844  lower 50th percentile of prices
## 
## [13086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2021-05-28T06:39:50Z</dcterms:created>
  <dcterms:modified xsi:type="dcterms:W3CDTF">2021-05-28T06:39:50Z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2021-05-28 06:39:47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2021-05-28 06:39:47</vt:lpwstr>
  </property>
</Properties>
</file>